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38"/>
  </p:notesMasterIdLst>
  <p:sldIdLst>
    <p:sldId id="272" r:id="rId6"/>
    <p:sldId id="273" r:id="rId7"/>
    <p:sldId id="257" r:id="rId8"/>
    <p:sldId id="258" r:id="rId9"/>
    <p:sldId id="259" r:id="rId10"/>
    <p:sldId id="260" r:id="rId11"/>
    <p:sldId id="261" r:id="rId12"/>
    <p:sldId id="268" r:id="rId13"/>
    <p:sldId id="262" r:id="rId14"/>
    <p:sldId id="263" r:id="rId15"/>
    <p:sldId id="266" r:id="rId16"/>
    <p:sldId id="269" r:id="rId17"/>
    <p:sldId id="267" r:id="rId18"/>
    <p:sldId id="270" r:id="rId19"/>
    <p:sldId id="271" r:id="rId20"/>
    <p:sldId id="274" r:id="rId21"/>
    <p:sldId id="275" r:id="rId22"/>
    <p:sldId id="277" r:id="rId23"/>
    <p:sldId id="276" r:id="rId24"/>
    <p:sldId id="278" r:id="rId25"/>
    <p:sldId id="279" r:id="rId26"/>
    <p:sldId id="282" r:id="rId27"/>
    <p:sldId id="264" r:id="rId28"/>
    <p:sldId id="265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C63B58-0C51-4C88-8FA6-3E21C71AB42F}" type="doc">
      <dgm:prSet loTypeId="urn:microsoft.com/office/officeart/2016/7/layout/VerticalSolidAction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2645A01-D22D-4BC3-A5A2-DCE399635140}">
      <dgm:prSet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Building</a:t>
          </a:r>
        </a:p>
      </dgm:t>
    </dgm:pt>
    <dgm:pt modelId="{BAEED5FC-3757-49EF-B99E-D51C37D5A197}" type="parTrans" cxnId="{3E12105A-959A-4953-82C4-B12E832E4F6B}">
      <dgm:prSet/>
      <dgm:spPr/>
      <dgm:t>
        <a:bodyPr/>
        <a:lstStyle/>
        <a:p>
          <a:endParaRPr lang="en-US"/>
        </a:p>
      </dgm:t>
    </dgm:pt>
    <dgm:pt modelId="{CB517A6B-5544-4744-8AB2-E240F1AACC95}" type="sibTrans" cxnId="{3E12105A-959A-4953-82C4-B12E832E4F6B}">
      <dgm:prSet/>
      <dgm:spPr/>
      <dgm:t>
        <a:bodyPr/>
        <a:lstStyle/>
        <a:p>
          <a:endParaRPr lang="en-US"/>
        </a:p>
      </dgm:t>
    </dgm:pt>
    <dgm:pt modelId="{0E151333-9C00-4E50-9D1B-27F146F41AF0}">
      <dgm:prSet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Building a strong foundation for growth through clear, transparent, and effective internal processes.</a:t>
          </a:r>
        </a:p>
      </dgm:t>
    </dgm:pt>
    <dgm:pt modelId="{94A25ECF-2C4F-4C93-9937-F44C3514B7D7}" type="parTrans" cxnId="{77F6A528-BDF2-43DA-B809-50F8CEFA199B}">
      <dgm:prSet/>
      <dgm:spPr/>
      <dgm:t>
        <a:bodyPr/>
        <a:lstStyle/>
        <a:p>
          <a:endParaRPr lang="en-US"/>
        </a:p>
      </dgm:t>
    </dgm:pt>
    <dgm:pt modelId="{07E12B07-D637-4699-ADE9-F0C61046D825}" type="sibTrans" cxnId="{77F6A528-BDF2-43DA-B809-50F8CEFA199B}">
      <dgm:prSet/>
      <dgm:spPr/>
      <dgm:t>
        <a:bodyPr/>
        <a:lstStyle/>
        <a:p>
          <a:endParaRPr lang="en-US"/>
        </a:p>
      </dgm:t>
    </dgm:pt>
    <dgm:pt modelId="{6511D974-AFE7-4FA3-B240-C8DBFACCF7C9}">
      <dgm:prSet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Expanding</a:t>
          </a:r>
        </a:p>
      </dgm:t>
    </dgm:pt>
    <dgm:pt modelId="{B1CA3615-D6C2-4E65-896A-FCA9CBBA5BAF}" type="parTrans" cxnId="{C7907915-A9DE-4B55-B5D8-C0F24153B8B1}">
      <dgm:prSet/>
      <dgm:spPr/>
      <dgm:t>
        <a:bodyPr/>
        <a:lstStyle/>
        <a:p>
          <a:endParaRPr lang="en-US"/>
        </a:p>
      </dgm:t>
    </dgm:pt>
    <dgm:pt modelId="{96CF9A95-29CC-4ACE-A04A-4A4DC6D407B0}" type="sibTrans" cxnId="{C7907915-A9DE-4B55-B5D8-C0F24153B8B1}">
      <dgm:prSet/>
      <dgm:spPr/>
      <dgm:t>
        <a:bodyPr/>
        <a:lstStyle/>
        <a:p>
          <a:endParaRPr lang="en-US"/>
        </a:p>
      </dgm:t>
    </dgm:pt>
    <dgm:pt modelId="{217990F9-0657-4FB0-9615-79CFBAA708C5}">
      <dgm:prSet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Expanding our reach by engaging the community in our love of rowing.</a:t>
          </a:r>
        </a:p>
      </dgm:t>
    </dgm:pt>
    <dgm:pt modelId="{AFA70708-E4CB-4212-9EEA-000A3389634E}" type="parTrans" cxnId="{B0B746B6-897E-4D35-878A-EB090BDB4179}">
      <dgm:prSet/>
      <dgm:spPr/>
      <dgm:t>
        <a:bodyPr/>
        <a:lstStyle/>
        <a:p>
          <a:endParaRPr lang="en-US"/>
        </a:p>
      </dgm:t>
    </dgm:pt>
    <dgm:pt modelId="{CFBBA73B-8C25-4908-A52D-BBC64CEA367C}" type="sibTrans" cxnId="{B0B746B6-897E-4D35-878A-EB090BDB4179}">
      <dgm:prSet/>
      <dgm:spPr/>
      <dgm:t>
        <a:bodyPr/>
        <a:lstStyle/>
        <a:p>
          <a:endParaRPr lang="en-US"/>
        </a:p>
      </dgm:t>
    </dgm:pt>
    <dgm:pt modelId="{4276BA4E-BAC8-4862-8CE8-AE51200D10FD}">
      <dgm:prSet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Growing</a:t>
          </a:r>
        </a:p>
      </dgm:t>
    </dgm:pt>
    <dgm:pt modelId="{DB1042E7-97D4-4172-AA94-276BCE357DFE}" type="parTrans" cxnId="{41F75A8C-3049-4BEE-9E8B-E7360E111B34}">
      <dgm:prSet/>
      <dgm:spPr/>
      <dgm:t>
        <a:bodyPr/>
        <a:lstStyle/>
        <a:p>
          <a:endParaRPr lang="en-US"/>
        </a:p>
      </dgm:t>
    </dgm:pt>
    <dgm:pt modelId="{1EBB9A1F-455C-4E18-9B52-A7A0B2D5A416}" type="sibTrans" cxnId="{41F75A8C-3049-4BEE-9E8B-E7360E111B34}">
      <dgm:prSet/>
      <dgm:spPr/>
      <dgm:t>
        <a:bodyPr/>
        <a:lstStyle/>
        <a:p>
          <a:endParaRPr lang="en-US"/>
        </a:p>
      </dgm:t>
    </dgm:pt>
    <dgm:pt modelId="{52E49B83-3E60-415A-9067-4831A13E58E2}">
      <dgm:prSet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Growing infrastructure to enhance opportunities for rowing in Windsor-Essex County.</a:t>
          </a:r>
        </a:p>
      </dgm:t>
    </dgm:pt>
    <dgm:pt modelId="{8399B863-D0A9-4DB5-9012-34BEAEECD0D5}" type="parTrans" cxnId="{22B2E57B-590D-4BAE-80E4-595C566D41A6}">
      <dgm:prSet/>
      <dgm:spPr/>
      <dgm:t>
        <a:bodyPr/>
        <a:lstStyle/>
        <a:p>
          <a:endParaRPr lang="en-US"/>
        </a:p>
      </dgm:t>
    </dgm:pt>
    <dgm:pt modelId="{582D3D37-A21E-453F-A3E5-C2EF729B7460}" type="sibTrans" cxnId="{22B2E57B-590D-4BAE-80E4-595C566D41A6}">
      <dgm:prSet/>
      <dgm:spPr/>
      <dgm:t>
        <a:bodyPr/>
        <a:lstStyle/>
        <a:p>
          <a:endParaRPr lang="en-US"/>
        </a:p>
      </dgm:t>
    </dgm:pt>
    <dgm:pt modelId="{7403124E-6B3E-4CE8-BD46-413B20977D93}" type="pres">
      <dgm:prSet presAssocID="{1DC63B58-0C51-4C88-8FA6-3E21C71AB42F}" presName="Name0" presStyleCnt="0">
        <dgm:presLayoutVars>
          <dgm:dir/>
          <dgm:animLvl val="lvl"/>
          <dgm:resizeHandles val="exact"/>
        </dgm:presLayoutVars>
      </dgm:prSet>
      <dgm:spPr/>
    </dgm:pt>
    <dgm:pt modelId="{AD4E76FD-EEED-4005-BAD6-015D351C4F1C}" type="pres">
      <dgm:prSet presAssocID="{F2645A01-D22D-4BC3-A5A2-DCE399635140}" presName="linNode" presStyleCnt="0"/>
      <dgm:spPr/>
    </dgm:pt>
    <dgm:pt modelId="{B1E4CF4C-AC0D-4331-9B9F-BA7698FE7501}" type="pres">
      <dgm:prSet presAssocID="{F2645A01-D22D-4BC3-A5A2-DCE399635140}" presName="parentText" presStyleLbl="alignNode1" presStyleIdx="0" presStyleCnt="3">
        <dgm:presLayoutVars>
          <dgm:chMax val="1"/>
          <dgm:bulletEnabled/>
        </dgm:presLayoutVars>
      </dgm:prSet>
      <dgm:spPr/>
    </dgm:pt>
    <dgm:pt modelId="{29352C52-7BC5-4248-A266-796FB40036F9}" type="pres">
      <dgm:prSet presAssocID="{F2645A01-D22D-4BC3-A5A2-DCE399635140}" presName="descendantText" presStyleLbl="alignAccFollowNode1" presStyleIdx="0" presStyleCnt="3">
        <dgm:presLayoutVars>
          <dgm:bulletEnabled/>
        </dgm:presLayoutVars>
      </dgm:prSet>
      <dgm:spPr/>
    </dgm:pt>
    <dgm:pt modelId="{207FA921-661D-4B60-9A1A-C63C29F4E189}" type="pres">
      <dgm:prSet presAssocID="{CB517A6B-5544-4744-8AB2-E240F1AACC95}" presName="sp" presStyleCnt="0"/>
      <dgm:spPr/>
    </dgm:pt>
    <dgm:pt modelId="{5F134DC8-02E2-424C-8A34-94B8E09FE7E6}" type="pres">
      <dgm:prSet presAssocID="{6511D974-AFE7-4FA3-B240-C8DBFACCF7C9}" presName="linNode" presStyleCnt="0"/>
      <dgm:spPr/>
    </dgm:pt>
    <dgm:pt modelId="{E9E9013B-90EC-4D93-9DDC-1C0791D0ED58}" type="pres">
      <dgm:prSet presAssocID="{6511D974-AFE7-4FA3-B240-C8DBFACCF7C9}" presName="parentText" presStyleLbl="alignNode1" presStyleIdx="1" presStyleCnt="3">
        <dgm:presLayoutVars>
          <dgm:chMax val="1"/>
          <dgm:bulletEnabled/>
        </dgm:presLayoutVars>
      </dgm:prSet>
      <dgm:spPr/>
    </dgm:pt>
    <dgm:pt modelId="{3BEC4492-4611-4E2F-8223-66252BC54766}" type="pres">
      <dgm:prSet presAssocID="{6511D974-AFE7-4FA3-B240-C8DBFACCF7C9}" presName="descendantText" presStyleLbl="alignAccFollowNode1" presStyleIdx="1" presStyleCnt="3">
        <dgm:presLayoutVars>
          <dgm:bulletEnabled/>
        </dgm:presLayoutVars>
      </dgm:prSet>
      <dgm:spPr/>
    </dgm:pt>
    <dgm:pt modelId="{A416EBF9-2799-4E5F-92C0-3C27039DCE54}" type="pres">
      <dgm:prSet presAssocID="{96CF9A95-29CC-4ACE-A04A-4A4DC6D407B0}" presName="sp" presStyleCnt="0"/>
      <dgm:spPr/>
    </dgm:pt>
    <dgm:pt modelId="{AF1C92DC-3E9D-4E25-AFB1-859EADB7B2DB}" type="pres">
      <dgm:prSet presAssocID="{4276BA4E-BAC8-4862-8CE8-AE51200D10FD}" presName="linNode" presStyleCnt="0"/>
      <dgm:spPr/>
    </dgm:pt>
    <dgm:pt modelId="{DBCC8B54-06E9-48BB-BECF-8C75FF2AAE33}" type="pres">
      <dgm:prSet presAssocID="{4276BA4E-BAC8-4862-8CE8-AE51200D10FD}" presName="parentText" presStyleLbl="alignNode1" presStyleIdx="2" presStyleCnt="3">
        <dgm:presLayoutVars>
          <dgm:chMax val="1"/>
          <dgm:bulletEnabled/>
        </dgm:presLayoutVars>
      </dgm:prSet>
      <dgm:spPr/>
    </dgm:pt>
    <dgm:pt modelId="{669918AA-1090-40A6-B501-37A66F65F10B}" type="pres">
      <dgm:prSet presAssocID="{4276BA4E-BAC8-4862-8CE8-AE51200D10FD}" presName="descendantText" presStyleLbl="alignAccFollowNode1" presStyleIdx="2" presStyleCnt="3">
        <dgm:presLayoutVars>
          <dgm:bulletEnabled/>
        </dgm:presLayoutVars>
      </dgm:prSet>
      <dgm:spPr/>
    </dgm:pt>
  </dgm:ptLst>
  <dgm:cxnLst>
    <dgm:cxn modelId="{7747EC01-4AFD-4DBF-9818-227A1B494C9C}" type="presOf" srcId="{F2645A01-D22D-4BC3-A5A2-DCE399635140}" destId="{B1E4CF4C-AC0D-4331-9B9F-BA7698FE7501}" srcOrd="0" destOrd="0" presId="urn:microsoft.com/office/officeart/2016/7/layout/VerticalSolidActionList"/>
    <dgm:cxn modelId="{C7907915-A9DE-4B55-B5D8-C0F24153B8B1}" srcId="{1DC63B58-0C51-4C88-8FA6-3E21C71AB42F}" destId="{6511D974-AFE7-4FA3-B240-C8DBFACCF7C9}" srcOrd="1" destOrd="0" parTransId="{B1CA3615-D6C2-4E65-896A-FCA9CBBA5BAF}" sibTransId="{96CF9A95-29CC-4ACE-A04A-4A4DC6D407B0}"/>
    <dgm:cxn modelId="{77F6A528-BDF2-43DA-B809-50F8CEFA199B}" srcId="{F2645A01-D22D-4BC3-A5A2-DCE399635140}" destId="{0E151333-9C00-4E50-9D1B-27F146F41AF0}" srcOrd="0" destOrd="0" parTransId="{94A25ECF-2C4F-4C93-9937-F44C3514B7D7}" sibTransId="{07E12B07-D637-4699-ADE9-F0C61046D825}"/>
    <dgm:cxn modelId="{A8EC1557-0802-4A26-A678-D04E47B2E165}" type="presOf" srcId="{0E151333-9C00-4E50-9D1B-27F146F41AF0}" destId="{29352C52-7BC5-4248-A266-796FB40036F9}" srcOrd="0" destOrd="0" presId="urn:microsoft.com/office/officeart/2016/7/layout/VerticalSolidActionList"/>
    <dgm:cxn modelId="{69B97A78-E1AC-4E06-B2E8-D0EEE8CA6E0B}" type="presOf" srcId="{1DC63B58-0C51-4C88-8FA6-3E21C71AB42F}" destId="{7403124E-6B3E-4CE8-BD46-413B20977D93}" srcOrd="0" destOrd="0" presId="urn:microsoft.com/office/officeart/2016/7/layout/VerticalSolidActionList"/>
    <dgm:cxn modelId="{3E12105A-959A-4953-82C4-B12E832E4F6B}" srcId="{1DC63B58-0C51-4C88-8FA6-3E21C71AB42F}" destId="{F2645A01-D22D-4BC3-A5A2-DCE399635140}" srcOrd="0" destOrd="0" parTransId="{BAEED5FC-3757-49EF-B99E-D51C37D5A197}" sibTransId="{CB517A6B-5544-4744-8AB2-E240F1AACC95}"/>
    <dgm:cxn modelId="{22B2E57B-590D-4BAE-80E4-595C566D41A6}" srcId="{4276BA4E-BAC8-4862-8CE8-AE51200D10FD}" destId="{52E49B83-3E60-415A-9067-4831A13E58E2}" srcOrd="0" destOrd="0" parTransId="{8399B863-D0A9-4DB5-9012-34BEAEECD0D5}" sibTransId="{582D3D37-A21E-453F-A3E5-C2EF729B7460}"/>
    <dgm:cxn modelId="{41F75A8C-3049-4BEE-9E8B-E7360E111B34}" srcId="{1DC63B58-0C51-4C88-8FA6-3E21C71AB42F}" destId="{4276BA4E-BAC8-4862-8CE8-AE51200D10FD}" srcOrd="2" destOrd="0" parTransId="{DB1042E7-97D4-4172-AA94-276BCE357DFE}" sibTransId="{1EBB9A1F-455C-4E18-9B52-A7A0B2D5A416}"/>
    <dgm:cxn modelId="{CE6D4C92-2C3F-4020-949F-B4F743E1B735}" type="presOf" srcId="{52E49B83-3E60-415A-9067-4831A13E58E2}" destId="{669918AA-1090-40A6-B501-37A66F65F10B}" srcOrd="0" destOrd="0" presId="urn:microsoft.com/office/officeart/2016/7/layout/VerticalSolidActionList"/>
    <dgm:cxn modelId="{5F6BF895-D738-4253-9A01-37ACF674143F}" type="presOf" srcId="{6511D974-AFE7-4FA3-B240-C8DBFACCF7C9}" destId="{E9E9013B-90EC-4D93-9DDC-1C0791D0ED58}" srcOrd="0" destOrd="0" presId="urn:microsoft.com/office/officeart/2016/7/layout/VerticalSolidActionList"/>
    <dgm:cxn modelId="{B1D0D098-18FF-4871-978A-D38540913499}" type="presOf" srcId="{217990F9-0657-4FB0-9615-79CFBAA708C5}" destId="{3BEC4492-4611-4E2F-8223-66252BC54766}" srcOrd="0" destOrd="0" presId="urn:microsoft.com/office/officeart/2016/7/layout/VerticalSolidActionList"/>
    <dgm:cxn modelId="{B0B746B6-897E-4D35-878A-EB090BDB4179}" srcId="{6511D974-AFE7-4FA3-B240-C8DBFACCF7C9}" destId="{217990F9-0657-4FB0-9615-79CFBAA708C5}" srcOrd="0" destOrd="0" parTransId="{AFA70708-E4CB-4212-9EEA-000A3389634E}" sibTransId="{CFBBA73B-8C25-4908-A52D-BBC64CEA367C}"/>
    <dgm:cxn modelId="{98FFE3FE-7DE1-4AB0-ADAD-3DD6FFB9F34A}" type="presOf" srcId="{4276BA4E-BAC8-4862-8CE8-AE51200D10FD}" destId="{DBCC8B54-06E9-48BB-BECF-8C75FF2AAE33}" srcOrd="0" destOrd="0" presId="urn:microsoft.com/office/officeart/2016/7/layout/VerticalSolidActionList"/>
    <dgm:cxn modelId="{6E1FD7C5-DA00-47BC-9FC0-12603FCD6D2A}" type="presParOf" srcId="{7403124E-6B3E-4CE8-BD46-413B20977D93}" destId="{AD4E76FD-EEED-4005-BAD6-015D351C4F1C}" srcOrd="0" destOrd="0" presId="urn:microsoft.com/office/officeart/2016/7/layout/VerticalSolidActionList"/>
    <dgm:cxn modelId="{7102E9FD-9C7E-4B47-B6F2-D970DB1805EC}" type="presParOf" srcId="{AD4E76FD-EEED-4005-BAD6-015D351C4F1C}" destId="{B1E4CF4C-AC0D-4331-9B9F-BA7698FE7501}" srcOrd="0" destOrd="0" presId="urn:microsoft.com/office/officeart/2016/7/layout/VerticalSolidActionList"/>
    <dgm:cxn modelId="{5DA31BBF-65BA-4178-932F-6EBE48837072}" type="presParOf" srcId="{AD4E76FD-EEED-4005-BAD6-015D351C4F1C}" destId="{29352C52-7BC5-4248-A266-796FB40036F9}" srcOrd="1" destOrd="0" presId="urn:microsoft.com/office/officeart/2016/7/layout/VerticalSolidActionList"/>
    <dgm:cxn modelId="{D7F72B6E-C671-427F-88FF-5E4C730A85F4}" type="presParOf" srcId="{7403124E-6B3E-4CE8-BD46-413B20977D93}" destId="{207FA921-661D-4B60-9A1A-C63C29F4E189}" srcOrd="1" destOrd="0" presId="urn:microsoft.com/office/officeart/2016/7/layout/VerticalSolidActionList"/>
    <dgm:cxn modelId="{9F377E83-9258-480B-9A51-716E7AE57302}" type="presParOf" srcId="{7403124E-6B3E-4CE8-BD46-413B20977D93}" destId="{5F134DC8-02E2-424C-8A34-94B8E09FE7E6}" srcOrd="2" destOrd="0" presId="urn:microsoft.com/office/officeart/2016/7/layout/VerticalSolidActionList"/>
    <dgm:cxn modelId="{A52CD9F1-6456-48C0-8C3D-484420806C17}" type="presParOf" srcId="{5F134DC8-02E2-424C-8A34-94B8E09FE7E6}" destId="{E9E9013B-90EC-4D93-9DDC-1C0791D0ED58}" srcOrd="0" destOrd="0" presId="urn:microsoft.com/office/officeart/2016/7/layout/VerticalSolidActionList"/>
    <dgm:cxn modelId="{6AF70E67-D3B9-4338-A6F6-F85B352F66D5}" type="presParOf" srcId="{5F134DC8-02E2-424C-8A34-94B8E09FE7E6}" destId="{3BEC4492-4611-4E2F-8223-66252BC54766}" srcOrd="1" destOrd="0" presId="urn:microsoft.com/office/officeart/2016/7/layout/VerticalSolidActionList"/>
    <dgm:cxn modelId="{E40527EC-DDA7-4613-A176-F1B2C15A9EEF}" type="presParOf" srcId="{7403124E-6B3E-4CE8-BD46-413B20977D93}" destId="{A416EBF9-2799-4E5F-92C0-3C27039DCE54}" srcOrd="3" destOrd="0" presId="urn:microsoft.com/office/officeart/2016/7/layout/VerticalSolidActionList"/>
    <dgm:cxn modelId="{6C3910D3-F88E-4A3D-917A-A677B9330B3B}" type="presParOf" srcId="{7403124E-6B3E-4CE8-BD46-413B20977D93}" destId="{AF1C92DC-3E9D-4E25-AFB1-859EADB7B2DB}" srcOrd="4" destOrd="0" presId="urn:microsoft.com/office/officeart/2016/7/layout/VerticalSolidActionList"/>
    <dgm:cxn modelId="{89CF6191-E972-4814-A7FB-8ACF36324A4F}" type="presParOf" srcId="{AF1C92DC-3E9D-4E25-AFB1-859EADB7B2DB}" destId="{DBCC8B54-06E9-48BB-BECF-8C75FF2AAE33}" srcOrd="0" destOrd="0" presId="urn:microsoft.com/office/officeart/2016/7/layout/VerticalSolidActionList"/>
    <dgm:cxn modelId="{92A38E66-581D-4364-A57F-00ACBE7F69AC}" type="presParOf" srcId="{AF1C92DC-3E9D-4E25-AFB1-859EADB7B2DB}" destId="{669918AA-1090-40A6-B501-37A66F65F10B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E59D98-675C-47F4-B966-466212368F6F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0031164-C3FF-4D89-8582-AB4526EBF601}">
      <dgm:prSet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ensuring that all members embrace our vision, mission, and values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1BBB6E-BC70-4438-8BD2-4FFE7ED620FB}" type="parTrans" cxnId="{6A7B9733-09F5-41E8-A673-18A7DD206CAD}">
      <dgm:prSet/>
      <dgm:spPr/>
      <dgm:t>
        <a:bodyPr/>
        <a:lstStyle/>
        <a:p>
          <a:endParaRPr lang="en-US"/>
        </a:p>
      </dgm:t>
    </dgm:pt>
    <dgm:pt modelId="{CE423350-7950-4E4E-817D-FE08D628BCC3}" type="sibTrans" cxnId="{6A7B9733-09F5-41E8-A673-18A7DD206CAD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39CC8190-21F6-4D80-84C5-6290D46B6E06}">
      <dgm:prSet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Town Hall for members and key stakeholders to showcase the strategic plan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552434-A3E4-4678-A802-9C1030CC1FC1}" type="parTrans" cxnId="{83C05E77-8806-41F8-84F5-70102975DC12}">
      <dgm:prSet/>
      <dgm:spPr/>
      <dgm:t>
        <a:bodyPr/>
        <a:lstStyle/>
        <a:p>
          <a:endParaRPr lang="en-US"/>
        </a:p>
      </dgm:t>
    </dgm:pt>
    <dgm:pt modelId="{9105312E-DE0A-4E90-B8B5-726C37AE1337}" type="sibTrans" cxnId="{83C05E77-8806-41F8-84F5-70102975DC12}">
      <dgm:prSet/>
      <dgm:spPr/>
      <dgm:t>
        <a:bodyPr/>
        <a:lstStyle/>
        <a:p>
          <a:endParaRPr lang="en-US"/>
        </a:p>
      </dgm:t>
    </dgm:pt>
    <dgm:pt modelId="{E1ED00A1-FEFB-4F00-B0C6-E78ACF0FD0A7}">
      <dgm:prSet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Publishing our key statements on our website, in the boathouse, in the newsletter, and on social media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ADA3F7-DBF3-4CEC-8790-E8C01F70B946}" type="parTrans" cxnId="{764DBFFF-FBF7-4AC9-A815-828A186E9775}">
      <dgm:prSet/>
      <dgm:spPr/>
      <dgm:t>
        <a:bodyPr/>
        <a:lstStyle/>
        <a:p>
          <a:endParaRPr lang="en-US"/>
        </a:p>
      </dgm:t>
    </dgm:pt>
    <dgm:pt modelId="{CE2F44C9-AC3B-4853-89E1-F7101A25D127}" type="sibTrans" cxnId="{764DBFFF-FBF7-4AC9-A815-828A186E9775}">
      <dgm:prSet/>
      <dgm:spPr/>
      <dgm:t>
        <a:bodyPr/>
        <a:lstStyle/>
        <a:p>
          <a:endParaRPr lang="en-US"/>
        </a:p>
      </dgm:t>
    </dgm:pt>
    <dgm:pt modelId="{218F3F4B-FED7-490F-94DB-1E22066D8352}">
      <dgm:prSet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Creating a welcome package for new and prospective members that includes the key statements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C72A14-3885-4CE6-92C3-9AD2D710BD58}" type="parTrans" cxnId="{BF8BB8EB-36E1-406B-AA1D-B642BDC07357}">
      <dgm:prSet/>
      <dgm:spPr/>
      <dgm:t>
        <a:bodyPr/>
        <a:lstStyle/>
        <a:p>
          <a:endParaRPr lang="en-US"/>
        </a:p>
      </dgm:t>
    </dgm:pt>
    <dgm:pt modelId="{01715842-D680-4B96-8D31-C4B4E0CBEAC5}" type="sibTrans" cxnId="{BF8BB8EB-36E1-406B-AA1D-B642BDC07357}">
      <dgm:prSet/>
      <dgm:spPr/>
      <dgm:t>
        <a:bodyPr/>
        <a:lstStyle/>
        <a:p>
          <a:endParaRPr lang="en-US"/>
        </a:p>
      </dgm:t>
    </dgm:pt>
    <dgm:pt modelId="{CC6BB355-DC70-4F78-A382-1BA346938823}">
      <dgm:prSet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communicating the right information with our members at the right time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E2826C-6865-4CAB-B51B-8A622817E89B}" type="parTrans" cxnId="{DD1BE3D7-3D82-47DC-BD19-C289F0A9B3A6}">
      <dgm:prSet/>
      <dgm:spPr/>
      <dgm:t>
        <a:bodyPr/>
        <a:lstStyle/>
        <a:p>
          <a:endParaRPr lang="en-US"/>
        </a:p>
      </dgm:t>
    </dgm:pt>
    <dgm:pt modelId="{541E4FA3-1357-416A-A362-39C916E8ED24}" type="sibTrans" cxnId="{DD1BE3D7-3D82-47DC-BD19-C289F0A9B3A6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C2E5C2EC-EAA3-4983-9347-B4A5A3C06DF4}">
      <dgm:prSet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Including key policies, procedures, and dates in the welcome package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9C4088-3876-4249-ACDC-EE590FF901FA}" type="parTrans" cxnId="{389A06FE-7A5F-4FB1-8DB1-160F357F0114}">
      <dgm:prSet/>
      <dgm:spPr/>
      <dgm:t>
        <a:bodyPr/>
        <a:lstStyle/>
        <a:p>
          <a:endParaRPr lang="en-US"/>
        </a:p>
      </dgm:t>
    </dgm:pt>
    <dgm:pt modelId="{A2BDD24C-CBFC-4631-BC99-BFC91572C709}" type="sibTrans" cxnId="{389A06FE-7A5F-4FB1-8DB1-160F357F0114}">
      <dgm:prSet/>
      <dgm:spPr/>
      <dgm:t>
        <a:bodyPr/>
        <a:lstStyle/>
        <a:p>
          <a:endParaRPr lang="en-US"/>
        </a:p>
      </dgm:t>
    </dgm:pt>
    <dgm:pt modelId="{B391A238-9790-4C0A-9C20-1FC10644B0AE}">
      <dgm:prSet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Conducting a planning cycle at the end of each season and communicating plans with members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12A02B-2DBB-4372-915F-F7326918C37F}" type="parTrans" cxnId="{BFE61247-19CC-425A-8062-3457A12BE3ED}">
      <dgm:prSet/>
      <dgm:spPr/>
      <dgm:t>
        <a:bodyPr/>
        <a:lstStyle/>
        <a:p>
          <a:endParaRPr lang="en-US"/>
        </a:p>
      </dgm:t>
    </dgm:pt>
    <dgm:pt modelId="{674D4EBA-A57F-4A2E-90AE-3728AC7B4C01}" type="sibTrans" cxnId="{BFE61247-19CC-425A-8062-3457A12BE3ED}">
      <dgm:prSet/>
      <dgm:spPr/>
      <dgm:t>
        <a:bodyPr/>
        <a:lstStyle/>
        <a:p>
          <a:endParaRPr lang="en-US"/>
        </a:p>
      </dgm:t>
    </dgm:pt>
    <dgm:pt modelId="{479F884C-A36F-4FB9-AA46-686984F3AD09}">
      <dgm:prSet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Holding regular Town Halls to share news with and gather feedback from members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AB0E5D-8CE5-4865-AFEF-04A4B99E77D0}" type="parTrans" cxnId="{807D2428-810D-4F25-A60F-DD9D0B8945D1}">
      <dgm:prSet/>
      <dgm:spPr/>
      <dgm:t>
        <a:bodyPr/>
        <a:lstStyle/>
        <a:p>
          <a:endParaRPr lang="en-US"/>
        </a:p>
      </dgm:t>
    </dgm:pt>
    <dgm:pt modelId="{7C70399E-2627-462F-A72F-B0E07C3BA978}" type="sibTrans" cxnId="{807D2428-810D-4F25-A60F-DD9D0B8945D1}">
      <dgm:prSet/>
      <dgm:spPr/>
      <dgm:t>
        <a:bodyPr/>
        <a:lstStyle/>
        <a:p>
          <a:endParaRPr lang="en-US"/>
        </a:p>
      </dgm:t>
    </dgm:pt>
    <dgm:pt modelId="{1C2EA68B-B15A-4713-BFE3-6810A80EE10F}">
      <dgm:prSet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documenting all procedures and creating a system for revising them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7144566-74BF-4406-BE4F-E89D85CD8AD9}" type="parTrans" cxnId="{65107BF0-1647-4783-9FCE-2A934952EFC3}">
      <dgm:prSet/>
      <dgm:spPr/>
      <dgm:t>
        <a:bodyPr/>
        <a:lstStyle/>
        <a:p>
          <a:endParaRPr lang="en-US"/>
        </a:p>
      </dgm:t>
    </dgm:pt>
    <dgm:pt modelId="{AFC0D0ED-6DCF-42D0-9DEF-837D868CC3C3}" type="sibTrans" cxnId="{65107BF0-1647-4783-9FCE-2A934952EFC3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A091D98F-1C8A-4234-9DE0-C63B5820D477}">
      <dgm:prSet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Creating an ad-hoc committee to document current procedures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C4F5DD-F2F2-4B59-8D21-84266725B4AA}" type="parTrans" cxnId="{E56FBA6C-4EF4-4C8A-A461-54063A05C4DC}">
      <dgm:prSet/>
      <dgm:spPr/>
      <dgm:t>
        <a:bodyPr/>
        <a:lstStyle/>
        <a:p>
          <a:endParaRPr lang="en-US"/>
        </a:p>
      </dgm:t>
    </dgm:pt>
    <dgm:pt modelId="{182B9369-ABF6-495E-9A5A-A8281D9196AB}" type="sibTrans" cxnId="{E56FBA6C-4EF4-4C8A-A461-54063A05C4DC}">
      <dgm:prSet/>
      <dgm:spPr/>
      <dgm:t>
        <a:bodyPr/>
        <a:lstStyle/>
        <a:p>
          <a:endParaRPr lang="en-US"/>
        </a:p>
      </dgm:t>
    </dgm:pt>
    <dgm:pt modelId="{CCF04A2B-70AE-41AC-A07F-6C5F32EF160D}">
      <dgm:prSet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Designing a process for identifying the need for new procedures and documenting them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EB1DF2-C0F5-41EE-A517-D5552799C661}" type="parTrans" cxnId="{901E9535-D44D-4148-B193-B5DB76AF2950}">
      <dgm:prSet/>
      <dgm:spPr/>
      <dgm:t>
        <a:bodyPr/>
        <a:lstStyle/>
        <a:p>
          <a:endParaRPr lang="en-US"/>
        </a:p>
      </dgm:t>
    </dgm:pt>
    <dgm:pt modelId="{94FD48E6-9287-4082-AFDA-DD642C5F3D7A}" type="sibTrans" cxnId="{901E9535-D44D-4148-B193-B5DB76AF2950}">
      <dgm:prSet/>
      <dgm:spPr/>
      <dgm:t>
        <a:bodyPr/>
        <a:lstStyle/>
        <a:p>
          <a:endParaRPr lang="en-US"/>
        </a:p>
      </dgm:t>
    </dgm:pt>
    <dgm:pt modelId="{C9887C2C-1FE0-4C37-9647-A0D92E058E5D}">
      <dgm:prSet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Communicating procedures in a consistent and accessible way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4480E2-4F79-4D9D-9879-7B9894C636B4}" type="parTrans" cxnId="{D0D2FEDB-F955-481B-8337-8FFCB5CA5794}">
      <dgm:prSet/>
      <dgm:spPr/>
      <dgm:t>
        <a:bodyPr/>
        <a:lstStyle/>
        <a:p>
          <a:endParaRPr lang="en-US"/>
        </a:p>
      </dgm:t>
    </dgm:pt>
    <dgm:pt modelId="{38DA0F8F-4A7C-4478-BBE7-F7015364D325}" type="sibTrans" cxnId="{D0D2FEDB-F955-481B-8337-8FFCB5CA5794}">
      <dgm:prSet/>
      <dgm:spPr/>
      <dgm:t>
        <a:bodyPr/>
        <a:lstStyle/>
        <a:p>
          <a:endParaRPr lang="en-US"/>
        </a:p>
      </dgm:t>
    </dgm:pt>
    <dgm:pt modelId="{DB81C96A-570B-4A23-8FE1-BF4E66A711DC}" type="pres">
      <dgm:prSet presAssocID="{30E59D98-675C-47F4-B966-466212368F6F}" presName="Name0" presStyleCnt="0">
        <dgm:presLayoutVars>
          <dgm:animLvl val="lvl"/>
          <dgm:resizeHandles val="exact"/>
        </dgm:presLayoutVars>
      </dgm:prSet>
      <dgm:spPr/>
    </dgm:pt>
    <dgm:pt modelId="{5EBEEF6B-566A-420E-803E-AD5EA2C0DE30}" type="pres">
      <dgm:prSet presAssocID="{D0031164-C3FF-4D89-8582-AB4526EBF601}" presName="compositeNode" presStyleCnt="0">
        <dgm:presLayoutVars>
          <dgm:bulletEnabled val="1"/>
        </dgm:presLayoutVars>
      </dgm:prSet>
      <dgm:spPr/>
    </dgm:pt>
    <dgm:pt modelId="{813525AB-5E13-4140-A619-EAD6AA19F74C}" type="pres">
      <dgm:prSet presAssocID="{D0031164-C3FF-4D89-8582-AB4526EBF601}" presName="bgRect" presStyleLbl="bgAccFollowNode1" presStyleIdx="0" presStyleCnt="3"/>
      <dgm:spPr/>
    </dgm:pt>
    <dgm:pt modelId="{728ED01E-A2DD-478C-A985-A81AAB7F6B76}" type="pres">
      <dgm:prSet presAssocID="{CE423350-7950-4E4E-817D-FE08D628BCC3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335401DE-113B-474F-8BFC-3A87F6A293F8}" type="pres">
      <dgm:prSet presAssocID="{D0031164-C3FF-4D89-8582-AB4526EBF601}" presName="bottomLine" presStyleLbl="alignNode1" presStyleIdx="1" presStyleCnt="6">
        <dgm:presLayoutVars/>
      </dgm:prSet>
      <dgm:spPr/>
    </dgm:pt>
    <dgm:pt modelId="{19318C59-9155-48A4-8A62-F05CF19A2BCA}" type="pres">
      <dgm:prSet presAssocID="{D0031164-C3FF-4D89-8582-AB4526EBF601}" presName="nodeText" presStyleLbl="bgAccFollowNode1" presStyleIdx="0" presStyleCnt="3">
        <dgm:presLayoutVars>
          <dgm:bulletEnabled val="1"/>
        </dgm:presLayoutVars>
      </dgm:prSet>
      <dgm:spPr/>
    </dgm:pt>
    <dgm:pt modelId="{FAA9127E-05EE-4F46-AE84-C9F849B57F61}" type="pres">
      <dgm:prSet presAssocID="{CE423350-7950-4E4E-817D-FE08D628BCC3}" presName="sibTrans" presStyleCnt="0"/>
      <dgm:spPr/>
    </dgm:pt>
    <dgm:pt modelId="{FD2550CA-E44C-4F4D-863C-A01D338FD3DC}" type="pres">
      <dgm:prSet presAssocID="{CC6BB355-DC70-4F78-A382-1BA346938823}" presName="compositeNode" presStyleCnt="0">
        <dgm:presLayoutVars>
          <dgm:bulletEnabled val="1"/>
        </dgm:presLayoutVars>
      </dgm:prSet>
      <dgm:spPr/>
    </dgm:pt>
    <dgm:pt modelId="{481F668D-EE35-46CF-AAD9-99DBDD88CAE1}" type="pres">
      <dgm:prSet presAssocID="{CC6BB355-DC70-4F78-A382-1BA346938823}" presName="bgRect" presStyleLbl="bgAccFollowNode1" presStyleIdx="1" presStyleCnt="3"/>
      <dgm:spPr/>
    </dgm:pt>
    <dgm:pt modelId="{8F16EF71-F8F1-4A9B-AD71-835FF3817CB1}" type="pres">
      <dgm:prSet presAssocID="{541E4FA3-1357-416A-A362-39C916E8ED24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B8D52001-AB47-4E63-BFEF-997B0AF71A38}" type="pres">
      <dgm:prSet presAssocID="{CC6BB355-DC70-4F78-A382-1BA346938823}" presName="bottomLine" presStyleLbl="alignNode1" presStyleIdx="3" presStyleCnt="6">
        <dgm:presLayoutVars/>
      </dgm:prSet>
      <dgm:spPr/>
    </dgm:pt>
    <dgm:pt modelId="{9A441D36-5BD3-4081-866B-9C461C24242B}" type="pres">
      <dgm:prSet presAssocID="{CC6BB355-DC70-4F78-A382-1BA346938823}" presName="nodeText" presStyleLbl="bgAccFollowNode1" presStyleIdx="1" presStyleCnt="3">
        <dgm:presLayoutVars>
          <dgm:bulletEnabled val="1"/>
        </dgm:presLayoutVars>
      </dgm:prSet>
      <dgm:spPr/>
    </dgm:pt>
    <dgm:pt modelId="{BF16B607-31DF-48B8-8547-CA76E87D449C}" type="pres">
      <dgm:prSet presAssocID="{541E4FA3-1357-416A-A362-39C916E8ED24}" presName="sibTrans" presStyleCnt="0"/>
      <dgm:spPr/>
    </dgm:pt>
    <dgm:pt modelId="{5DA9CB44-8B77-425C-9A15-9BFB6E0544D4}" type="pres">
      <dgm:prSet presAssocID="{1C2EA68B-B15A-4713-BFE3-6810A80EE10F}" presName="compositeNode" presStyleCnt="0">
        <dgm:presLayoutVars>
          <dgm:bulletEnabled val="1"/>
        </dgm:presLayoutVars>
      </dgm:prSet>
      <dgm:spPr/>
    </dgm:pt>
    <dgm:pt modelId="{4EB7193E-E523-418D-B279-7971ED4241B5}" type="pres">
      <dgm:prSet presAssocID="{1C2EA68B-B15A-4713-BFE3-6810A80EE10F}" presName="bgRect" presStyleLbl="bgAccFollowNode1" presStyleIdx="2" presStyleCnt="3"/>
      <dgm:spPr/>
    </dgm:pt>
    <dgm:pt modelId="{FA15CF0A-ED52-4820-86C7-35462ADC9A0D}" type="pres">
      <dgm:prSet presAssocID="{AFC0D0ED-6DCF-42D0-9DEF-837D868CC3C3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06F7AD40-0A70-4755-BCEB-08A83A259A15}" type="pres">
      <dgm:prSet presAssocID="{1C2EA68B-B15A-4713-BFE3-6810A80EE10F}" presName="bottomLine" presStyleLbl="alignNode1" presStyleIdx="5" presStyleCnt="6">
        <dgm:presLayoutVars/>
      </dgm:prSet>
      <dgm:spPr/>
    </dgm:pt>
    <dgm:pt modelId="{1673944F-6EB4-48E7-BD2D-73731327AB0D}" type="pres">
      <dgm:prSet presAssocID="{1C2EA68B-B15A-4713-BFE3-6810A80EE10F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381E650A-7DAC-47FA-AE9B-035BC629DE1F}" type="presOf" srcId="{C9887C2C-1FE0-4C37-9647-A0D92E058E5D}" destId="{1673944F-6EB4-48E7-BD2D-73731327AB0D}" srcOrd="0" destOrd="3" presId="urn:microsoft.com/office/officeart/2016/7/layout/BasicLinearProcessNumbered"/>
    <dgm:cxn modelId="{9E9D0528-A1F5-4BB4-8370-ED30357008CB}" type="presOf" srcId="{39CC8190-21F6-4D80-84C5-6290D46B6E06}" destId="{19318C59-9155-48A4-8A62-F05CF19A2BCA}" srcOrd="0" destOrd="1" presId="urn:microsoft.com/office/officeart/2016/7/layout/BasicLinearProcessNumbered"/>
    <dgm:cxn modelId="{807D2428-810D-4F25-A60F-DD9D0B8945D1}" srcId="{CC6BB355-DC70-4F78-A382-1BA346938823}" destId="{479F884C-A36F-4FB9-AA46-686984F3AD09}" srcOrd="2" destOrd="0" parTransId="{6EAB0E5D-8CE5-4865-AFEF-04A4B99E77D0}" sibTransId="{7C70399E-2627-462F-A72F-B0E07C3BA978}"/>
    <dgm:cxn modelId="{56A99F2E-111F-426A-9632-EE00F8155FE1}" type="presOf" srcId="{D0031164-C3FF-4D89-8582-AB4526EBF601}" destId="{19318C59-9155-48A4-8A62-F05CF19A2BCA}" srcOrd="1" destOrd="0" presId="urn:microsoft.com/office/officeart/2016/7/layout/BasicLinearProcessNumbered"/>
    <dgm:cxn modelId="{6A7B9733-09F5-41E8-A673-18A7DD206CAD}" srcId="{30E59D98-675C-47F4-B966-466212368F6F}" destId="{D0031164-C3FF-4D89-8582-AB4526EBF601}" srcOrd="0" destOrd="0" parTransId="{E61BBB6E-BC70-4438-8BD2-4FFE7ED620FB}" sibTransId="{CE423350-7950-4E4E-817D-FE08D628BCC3}"/>
    <dgm:cxn modelId="{901E9535-D44D-4148-B193-B5DB76AF2950}" srcId="{1C2EA68B-B15A-4713-BFE3-6810A80EE10F}" destId="{CCF04A2B-70AE-41AC-A07F-6C5F32EF160D}" srcOrd="1" destOrd="0" parTransId="{91EB1DF2-C0F5-41EE-A517-D5552799C661}" sibTransId="{94FD48E6-9287-4082-AFDA-DD642C5F3D7A}"/>
    <dgm:cxn modelId="{FF34693C-5B59-453E-ACF6-0EB95F71DB75}" type="presOf" srcId="{30E59D98-675C-47F4-B966-466212368F6F}" destId="{DB81C96A-570B-4A23-8FE1-BF4E66A711DC}" srcOrd="0" destOrd="0" presId="urn:microsoft.com/office/officeart/2016/7/layout/BasicLinearProcessNumbered"/>
    <dgm:cxn modelId="{969D4A64-CC5A-4037-A91B-7E22029920E7}" type="presOf" srcId="{479F884C-A36F-4FB9-AA46-686984F3AD09}" destId="{9A441D36-5BD3-4081-866B-9C461C24242B}" srcOrd="0" destOrd="3" presId="urn:microsoft.com/office/officeart/2016/7/layout/BasicLinearProcessNumbered"/>
    <dgm:cxn modelId="{BFE61247-19CC-425A-8062-3457A12BE3ED}" srcId="{CC6BB355-DC70-4F78-A382-1BA346938823}" destId="{B391A238-9790-4C0A-9C20-1FC10644B0AE}" srcOrd="1" destOrd="0" parTransId="{1A12A02B-2DBB-4372-915F-F7326918C37F}" sibTransId="{674D4EBA-A57F-4A2E-90AE-3728AC7B4C01}"/>
    <dgm:cxn modelId="{D8F0B24B-A71F-4C56-AC5A-7330EE5E2AC6}" type="presOf" srcId="{1C2EA68B-B15A-4713-BFE3-6810A80EE10F}" destId="{1673944F-6EB4-48E7-BD2D-73731327AB0D}" srcOrd="1" destOrd="0" presId="urn:microsoft.com/office/officeart/2016/7/layout/BasicLinearProcessNumbered"/>
    <dgm:cxn modelId="{E56FBA6C-4EF4-4C8A-A461-54063A05C4DC}" srcId="{1C2EA68B-B15A-4713-BFE3-6810A80EE10F}" destId="{A091D98F-1C8A-4234-9DE0-C63B5820D477}" srcOrd="0" destOrd="0" parTransId="{A2C4F5DD-F2F2-4B59-8D21-84266725B4AA}" sibTransId="{182B9369-ABF6-495E-9A5A-A8281D9196AB}"/>
    <dgm:cxn modelId="{752BAA70-27ED-483C-8B74-40ACC089BBCC}" type="presOf" srcId="{CC6BB355-DC70-4F78-A382-1BA346938823}" destId="{481F668D-EE35-46CF-AAD9-99DBDD88CAE1}" srcOrd="0" destOrd="0" presId="urn:microsoft.com/office/officeart/2016/7/layout/BasicLinearProcessNumbered"/>
    <dgm:cxn modelId="{6A7D5551-D936-49B2-BCB6-AA6BD2BA2C9C}" type="presOf" srcId="{1C2EA68B-B15A-4713-BFE3-6810A80EE10F}" destId="{4EB7193E-E523-418D-B279-7971ED4241B5}" srcOrd="0" destOrd="0" presId="urn:microsoft.com/office/officeart/2016/7/layout/BasicLinearProcessNumbered"/>
    <dgm:cxn modelId="{83C05E77-8806-41F8-84F5-70102975DC12}" srcId="{D0031164-C3FF-4D89-8582-AB4526EBF601}" destId="{39CC8190-21F6-4D80-84C5-6290D46B6E06}" srcOrd="0" destOrd="0" parTransId="{C0552434-A3E4-4678-A802-9C1030CC1FC1}" sibTransId="{9105312E-DE0A-4E90-B8B5-726C37AE1337}"/>
    <dgm:cxn modelId="{D2D3697F-661F-4050-B940-1B1B2D730AD3}" type="presOf" srcId="{218F3F4B-FED7-490F-94DB-1E22066D8352}" destId="{19318C59-9155-48A4-8A62-F05CF19A2BCA}" srcOrd="0" destOrd="3" presId="urn:microsoft.com/office/officeart/2016/7/layout/BasicLinearProcessNumbered"/>
    <dgm:cxn modelId="{41AA9B96-42E0-49D8-90F8-D8D087E7D46F}" type="presOf" srcId="{E1ED00A1-FEFB-4F00-B0C6-E78ACF0FD0A7}" destId="{19318C59-9155-48A4-8A62-F05CF19A2BCA}" srcOrd="0" destOrd="2" presId="urn:microsoft.com/office/officeart/2016/7/layout/BasicLinearProcessNumbered"/>
    <dgm:cxn modelId="{D3D288B5-2C48-49EE-AB1B-E48E5C3CE241}" type="presOf" srcId="{C2E5C2EC-EAA3-4983-9347-B4A5A3C06DF4}" destId="{9A441D36-5BD3-4081-866B-9C461C24242B}" srcOrd="0" destOrd="1" presId="urn:microsoft.com/office/officeart/2016/7/layout/BasicLinearProcessNumbered"/>
    <dgm:cxn modelId="{2FB745D2-A95B-4704-8D9B-758922F86A55}" type="presOf" srcId="{CE423350-7950-4E4E-817D-FE08D628BCC3}" destId="{728ED01E-A2DD-478C-A985-A81AAB7F6B76}" srcOrd="0" destOrd="0" presId="urn:microsoft.com/office/officeart/2016/7/layout/BasicLinearProcessNumbered"/>
    <dgm:cxn modelId="{FE0AAAD4-1DE7-47F5-A51D-45DDE29152BF}" type="presOf" srcId="{541E4FA3-1357-416A-A362-39C916E8ED24}" destId="{8F16EF71-F8F1-4A9B-AD71-835FF3817CB1}" srcOrd="0" destOrd="0" presId="urn:microsoft.com/office/officeart/2016/7/layout/BasicLinearProcessNumbered"/>
    <dgm:cxn modelId="{DD1BE3D7-3D82-47DC-BD19-C289F0A9B3A6}" srcId="{30E59D98-675C-47F4-B966-466212368F6F}" destId="{CC6BB355-DC70-4F78-A382-1BA346938823}" srcOrd="1" destOrd="0" parTransId="{63E2826C-6865-4CAB-B51B-8A622817E89B}" sibTransId="{541E4FA3-1357-416A-A362-39C916E8ED24}"/>
    <dgm:cxn modelId="{387027D9-176D-4A97-A52F-41B13A21A073}" type="presOf" srcId="{A091D98F-1C8A-4234-9DE0-C63B5820D477}" destId="{1673944F-6EB4-48E7-BD2D-73731327AB0D}" srcOrd="0" destOrd="1" presId="urn:microsoft.com/office/officeart/2016/7/layout/BasicLinearProcessNumbered"/>
    <dgm:cxn modelId="{657AE9D9-61A8-4B29-9C5B-0651189F6721}" type="presOf" srcId="{CCF04A2B-70AE-41AC-A07F-6C5F32EF160D}" destId="{1673944F-6EB4-48E7-BD2D-73731327AB0D}" srcOrd="0" destOrd="2" presId="urn:microsoft.com/office/officeart/2016/7/layout/BasicLinearProcessNumbered"/>
    <dgm:cxn modelId="{D0D2FEDB-F955-481B-8337-8FFCB5CA5794}" srcId="{1C2EA68B-B15A-4713-BFE3-6810A80EE10F}" destId="{C9887C2C-1FE0-4C37-9647-A0D92E058E5D}" srcOrd="2" destOrd="0" parTransId="{524480E2-4F79-4D9D-9879-7B9894C636B4}" sibTransId="{38DA0F8F-4A7C-4478-BBE7-F7015364D325}"/>
    <dgm:cxn modelId="{BF8BB8EB-36E1-406B-AA1D-B642BDC07357}" srcId="{D0031164-C3FF-4D89-8582-AB4526EBF601}" destId="{218F3F4B-FED7-490F-94DB-1E22066D8352}" srcOrd="2" destOrd="0" parTransId="{3BC72A14-3885-4CE6-92C3-9AD2D710BD58}" sibTransId="{01715842-D680-4B96-8D31-C4B4E0CBEAC5}"/>
    <dgm:cxn modelId="{65107BF0-1647-4783-9FCE-2A934952EFC3}" srcId="{30E59D98-675C-47F4-B966-466212368F6F}" destId="{1C2EA68B-B15A-4713-BFE3-6810A80EE10F}" srcOrd="2" destOrd="0" parTransId="{C7144566-74BF-4406-BE4F-E89D85CD8AD9}" sibTransId="{AFC0D0ED-6DCF-42D0-9DEF-837D868CC3C3}"/>
    <dgm:cxn modelId="{F03E94F6-3F50-41B4-A3DC-E8268A43723E}" type="presOf" srcId="{D0031164-C3FF-4D89-8582-AB4526EBF601}" destId="{813525AB-5E13-4140-A619-EAD6AA19F74C}" srcOrd="0" destOrd="0" presId="urn:microsoft.com/office/officeart/2016/7/layout/BasicLinearProcessNumbered"/>
    <dgm:cxn modelId="{BCB329F9-3B5A-467E-98A6-47EBE462C694}" type="presOf" srcId="{AFC0D0ED-6DCF-42D0-9DEF-837D868CC3C3}" destId="{FA15CF0A-ED52-4820-86C7-35462ADC9A0D}" srcOrd="0" destOrd="0" presId="urn:microsoft.com/office/officeart/2016/7/layout/BasicLinearProcessNumbered"/>
    <dgm:cxn modelId="{90A809FA-32CB-4230-9CE8-88CBF36070EF}" type="presOf" srcId="{B391A238-9790-4C0A-9C20-1FC10644B0AE}" destId="{9A441D36-5BD3-4081-866B-9C461C24242B}" srcOrd="0" destOrd="2" presId="urn:microsoft.com/office/officeart/2016/7/layout/BasicLinearProcessNumbered"/>
    <dgm:cxn modelId="{389A06FE-7A5F-4FB1-8DB1-160F357F0114}" srcId="{CC6BB355-DC70-4F78-A382-1BA346938823}" destId="{C2E5C2EC-EAA3-4983-9347-B4A5A3C06DF4}" srcOrd="0" destOrd="0" parTransId="{DE9C4088-3876-4249-ACDC-EE590FF901FA}" sibTransId="{A2BDD24C-CBFC-4631-BC99-BFC91572C709}"/>
    <dgm:cxn modelId="{37B8AFFE-00C2-4E21-ABE2-2C5CDA9DFC4C}" type="presOf" srcId="{CC6BB355-DC70-4F78-A382-1BA346938823}" destId="{9A441D36-5BD3-4081-866B-9C461C24242B}" srcOrd="1" destOrd="0" presId="urn:microsoft.com/office/officeart/2016/7/layout/BasicLinearProcessNumbered"/>
    <dgm:cxn modelId="{764DBFFF-FBF7-4AC9-A815-828A186E9775}" srcId="{D0031164-C3FF-4D89-8582-AB4526EBF601}" destId="{E1ED00A1-FEFB-4F00-B0C6-E78ACF0FD0A7}" srcOrd="1" destOrd="0" parTransId="{0BADA3F7-DBF3-4CEC-8790-E8C01F70B946}" sibTransId="{CE2F44C9-AC3B-4853-89E1-F7101A25D127}"/>
    <dgm:cxn modelId="{C4451207-2C3F-41A2-A2D4-987AC42D4482}" type="presParOf" srcId="{DB81C96A-570B-4A23-8FE1-BF4E66A711DC}" destId="{5EBEEF6B-566A-420E-803E-AD5EA2C0DE30}" srcOrd="0" destOrd="0" presId="urn:microsoft.com/office/officeart/2016/7/layout/BasicLinearProcessNumbered"/>
    <dgm:cxn modelId="{3FDEC4C6-48AD-48A5-B2BC-CCDE41F729FC}" type="presParOf" srcId="{5EBEEF6B-566A-420E-803E-AD5EA2C0DE30}" destId="{813525AB-5E13-4140-A619-EAD6AA19F74C}" srcOrd="0" destOrd="0" presId="urn:microsoft.com/office/officeart/2016/7/layout/BasicLinearProcessNumbered"/>
    <dgm:cxn modelId="{BE585539-BF68-4FF8-9364-BDD923CA1316}" type="presParOf" srcId="{5EBEEF6B-566A-420E-803E-AD5EA2C0DE30}" destId="{728ED01E-A2DD-478C-A985-A81AAB7F6B76}" srcOrd="1" destOrd="0" presId="urn:microsoft.com/office/officeart/2016/7/layout/BasicLinearProcessNumbered"/>
    <dgm:cxn modelId="{544503C6-59C9-44CC-B4CE-4E2BBD18241A}" type="presParOf" srcId="{5EBEEF6B-566A-420E-803E-AD5EA2C0DE30}" destId="{335401DE-113B-474F-8BFC-3A87F6A293F8}" srcOrd="2" destOrd="0" presId="urn:microsoft.com/office/officeart/2016/7/layout/BasicLinearProcessNumbered"/>
    <dgm:cxn modelId="{42035849-3634-4C9B-9B82-8B434E75489E}" type="presParOf" srcId="{5EBEEF6B-566A-420E-803E-AD5EA2C0DE30}" destId="{19318C59-9155-48A4-8A62-F05CF19A2BCA}" srcOrd="3" destOrd="0" presId="urn:microsoft.com/office/officeart/2016/7/layout/BasicLinearProcessNumbered"/>
    <dgm:cxn modelId="{F0BDDD16-4DF8-460F-A9F0-77E6B181E87D}" type="presParOf" srcId="{DB81C96A-570B-4A23-8FE1-BF4E66A711DC}" destId="{FAA9127E-05EE-4F46-AE84-C9F849B57F61}" srcOrd="1" destOrd="0" presId="urn:microsoft.com/office/officeart/2016/7/layout/BasicLinearProcessNumbered"/>
    <dgm:cxn modelId="{9462A8DD-EDCD-47EB-9C50-E5EBEAF046C7}" type="presParOf" srcId="{DB81C96A-570B-4A23-8FE1-BF4E66A711DC}" destId="{FD2550CA-E44C-4F4D-863C-A01D338FD3DC}" srcOrd="2" destOrd="0" presId="urn:microsoft.com/office/officeart/2016/7/layout/BasicLinearProcessNumbered"/>
    <dgm:cxn modelId="{B9E04AD4-2816-4AD2-A34C-A98ED319026D}" type="presParOf" srcId="{FD2550CA-E44C-4F4D-863C-A01D338FD3DC}" destId="{481F668D-EE35-46CF-AAD9-99DBDD88CAE1}" srcOrd="0" destOrd="0" presId="urn:microsoft.com/office/officeart/2016/7/layout/BasicLinearProcessNumbered"/>
    <dgm:cxn modelId="{4C70BD3E-9437-49F5-A8EC-B21EFC2772FF}" type="presParOf" srcId="{FD2550CA-E44C-4F4D-863C-A01D338FD3DC}" destId="{8F16EF71-F8F1-4A9B-AD71-835FF3817CB1}" srcOrd="1" destOrd="0" presId="urn:microsoft.com/office/officeart/2016/7/layout/BasicLinearProcessNumbered"/>
    <dgm:cxn modelId="{3924EE3E-056D-4268-B11C-97DCA3CF387D}" type="presParOf" srcId="{FD2550CA-E44C-4F4D-863C-A01D338FD3DC}" destId="{B8D52001-AB47-4E63-BFEF-997B0AF71A38}" srcOrd="2" destOrd="0" presId="urn:microsoft.com/office/officeart/2016/7/layout/BasicLinearProcessNumbered"/>
    <dgm:cxn modelId="{E55B61D3-BD3A-4E7F-8132-8E547507175E}" type="presParOf" srcId="{FD2550CA-E44C-4F4D-863C-A01D338FD3DC}" destId="{9A441D36-5BD3-4081-866B-9C461C24242B}" srcOrd="3" destOrd="0" presId="urn:microsoft.com/office/officeart/2016/7/layout/BasicLinearProcessNumbered"/>
    <dgm:cxn modelId="{EBB1FDA0-46E1-48BF-8A06-DE391F5C2250}" type="presParOf" srcId="{DB81C96A-570B-4A23-8FE1-BF4E66A711DC}" destId="{BF16B607-31DF-48B8-8547-CA76E87D449C}" srcOrd="3" destOrd="0" presId="urn:microsoft.com/office/officeart/2016/7/layout/BasicLinearProcessNumbered"/>
    <dgm:cxn modelId="{80BE340F-09CC-464C-BB33-840484359F2F}" type="presParOf" srcId="{DB81C96A-570B-4A23-8FE1-BF4E66A711DC}" destId="{5DA9CB44-8B77-425C-9A15-9BFB6E0544D4}" srcOrd="4" destOrd="0" presId="urn:microsoft.com/office/officeart/2016/7/layout/BasicLinearProcessNumbered"/>
    <dgm:cxn modelId="{904DFBF1-D2B4-4AC5-B1A2-28F9642B7F53}" type="presParOf" srcId="{5DA9CB44-8B77-425C-9A15-9BFB6E0544D4}" destId="{4EB7193E-E523-418D-B279-7971ED4241B5}" srcOrd="0" destOrd="0" presId="urn:microsoft.com/office/officeart/2016/7/layout/BasicLinearProcessNumbered"/>
    <dgm:cxn modelId="{6111B6C3-FFCA-4573-9739-211D67264B00}" type="presParOf" srcId="{5DA9CB44-8B77-425C-9A15-9BFB6E0544D4}" destId="{FA15CF0A-ED52-4820-86C7-35462ADC9A0D}" srcOrd="1" destOrd="0" presId="urn:microsoft.com/office/officeart/2016/7/layout/BasicLinearProcessNumbered"/>
    <dgm:cxn modelId="{0E80811D-B25B-46BA-8531-B20E40E38E42}" type="presParOf" srcId="{5DA9CB44-8B77-425C-9A15-9BFB6E0544D4}" destId="{06F7AD40-0A70-4755-BCEB-08A83A259A15}" srcOrd="2" destOrd="0" presId="urn:microsoft.com/office/officeart/2016/7/layout/BasicLinearProcessNumbered"/>
    <dgm:cxn modelId="{8A778C27-2D9F-4CDE-BD32-1AFAF8A86EED}" type="presParOf" srcId="{5DA9CB44-8B77-425C-9A15-9BFB6E0544D4}" destId="{1673944F-6EB4-48E7-BD2D-73731327AB0D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54B8E39-3184-41A1-A873-0C1C680FDF99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17ED596-DEB7-4DF3-978E-F235CAAD9FFB}">
      <dgm:prSet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Spreading the word about LRC throughout the community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081663-11ED-469A-9EB3-027C9C22FCB7}" type="parTrans" cxnId="{77ADF6A5-D122-410B-A6B0-6C3518724C2E}">
      <dgm:prSet/>
      <dgm:spPr/>
      <dgm:t>
        <a:bodyPr/>
        <a:lstStyle/>
        <a:p>
          <a:endParaRPr lang="en-US"/>
        </a:p>
      </dgm:t>
    </dgm:pt>
    <dgm:pt modelId="{59EC0004-D68A-4AA9-B58B-3AEE45C9A415}" type="sibTrans" cxnId="{77ADF6A5-D122-410B-A6B0-6C3518724C2E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24DF09C0-C66E-41D3-A223-ED4383CAA68C}">
      <dgm:prSet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Creating a committee to support external communications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5BBF4E-3465-4335-8FA5-10D8284FCB1C}" type="parTrans" cxnId="{82993A13-D2A9-4F1F-B361-EF036FC1A406}">
      <dgm:prSet/>
      <dgm:spPr/>
      <dgm:t>
        <a:bodyPr/>
        <a:lstStyle/>
        <a:p>
          <a:endParaRPr lang="en-US"/>
        </a:p>
      </dgm:t>
    </dgm:pt>
    <dgm:pt modelId="{1AAE68D5-8990-4619-905E-ED6C282DB8FE}" type="sibTrans" cxnId="{82993A13-D2A9-4F1F-B361-EF036FC1A406}">
      <dgm:prSet/>
      <dgm:spPr/>
      <dgm:t>
        <a:bodyPr/>
        <a:lstStyle/>
        <a:p>
          <a:endParaRPr lang="en-US"/>
        </a:p>
      </dgm:t>
    </dgm:pt>
    <dgm:pt modelId="{3E070E60-FAF7-48F0-8ED9-0C2D3FDFCA88}">
      <dgm:prSet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Developing a communication strategy for social media, website, community calendars, and earned media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21A233-2535-4BFE-AD3E-40D3F2039421}" type="parTrans" cxnId="{35FA9A38-2EA7-4C34-A502-6F3548C3E671}">
      <dgm:prSet/>
      <dgm:spPr/>
      <dgm:t>
        <a:bodyPr/>
        <a:lstStyle/>
        <a:p>
          <a:endParaRPr lang="en-US"/>
        </a:p>
      </dgm:t>
    </dgm:pt>
    <dgm:pt modelId="{EFE8D576-5C43-4487-A12B-D4E4BF4F82A0}" type="sibTrans" cxnId="{35FA9A38-2EA7-4C34-A502-6F3548C3E671}">
      <dgm:prSet/>
      <dgm:spPr/>
      <dgm:t>
        <a:bodyPr/>
        <a:lstStyle/>
        <a:p>
          <a:endParaRPr lang="en-US"/>
        </a:p>
      </dgm:t>
    </dgm:pt>
    <dgm:pt modelId="{88EC40E4-642C-42A8-AD32-04915CFB75D5}">
      <dgm:prSet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Regularly updating key communications channels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342D40-0E6F-4CD7-8645-B1CEF4EAC0E3}" type="parTrans" cxnId="{6D81860B-F28C-4938-ABC4-BF5428AD5389}">
      <dgm:prSet/>
      <dgm:spPr/>
      <dgm:t>
        <a:bodyPr/>
        <a:lstStyle/>
        <a:p>
          <a:endParaRPr lang="en-US"/>
        </a:p>
      </dgm:t>
    </dgm:pt>
    <dgm:pt modelId="{7D86AA67-7222-48A3-95DC-70E806D9BCCE}" type="sibTrans" cxnId="{6D81860B-F28C-4938-ABC4-BF5428AD5389}">
      <dgm:prSet/>
      <dgm:spPr/>
      <dgm:t>
        <a:bodyPr/>
        <a:lstStyle/>
        <a:p>
          <a:endParaRPr lang="en-US"/>
        </a:p>
      </dgm:t>
    </dgm:pt>
    <dgm:pt modelId="{7D2E998F-D6CC-4303-BDC0-690F048E4777}">
      <dgm:prSet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Finding unique and mutually beneficial opportunities to share with the community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656B00-7339-4FC1-A5B2-6D26FF1E6148}" type="parTrans" cxnId="{05954F4C-28B8-4261-8398-70F89D41A856}">
      <dgm:prSet/>
      <dgm:spPr/>
      <dgm:t>
        <a:bodyPr/>
        <a:lstStyle/>
        <a:p>
          <a:endParaRPr lang="en-US"/>
        </a:p>
      </dgm:t>
    </dgm:pt>
    <dgm:pt modelId="{5B369EDE-A8E6-49AF-A921-CFA5388D6237}" type="sibTrans" cxnId="{05954F4C-28B8-4261-8398-70F89D41A856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C9C0B40F-6755-42C6-9808-F8EC096E7212}">
      <dgm:prSet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Developing a quarterly calendar of community events and attending relevant ones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099E07-E876-473A-BD12-EAD83661FDD5}" type="parTrans" cxnId="{CFCE0B31-A993-44A8-AAF9-DF18A373A9D5}">
      <dgm:prSet/>
      <dgm:spPr/>
      <dgm:t>
        <a:bodyPr/>
        <a:lstStyle/>
        <a:p>
          <a:endParaRPr lang="en-US"/>
        </a:p>
      </dgm:t>
    </dgm:pt>
    <dgm:pt modelId="{C88BE02A-0BEF-4F3A-AA98-5C61F8CE6B82}" type="sibTrans" cxnId="{CFCE0B31-A993-44A8-AAF9-DF18A373A9D5}">
      <dgm:prSet/>
      <dgm:spPr/>
      <dgm:t>
        <a:bodyPr/>
        <a:lstStyle/>
        <a:p>
          <a:endParaRPr lang="en-US"/>
        </a:p>
      </dgm:t>
    </dgm:pt>
    <dgm:pt modelId="{71E3B263-6076-4BE5-969E-6AD5ACB3AE4D}">
      <dgm:prSet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Teaching community members and fitness leaders proper erging techniques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65E8832-C201-470F-96C2-456DC97F6810}" type="parTrans" cxnId="{6E551610-B5C2-4F92-9BDB-FAD01E638230}">
      <dgm:prSet/>
      <dgm:spPr/>
      <dgm:t>
        <a:bodyPr/>
        <a:lstStyle/>
        <a:p>
          <a:endParaRPr lang="en-US"/>
        </a:p>
      </dgm:t>
    </dgm:pt>
    <dgm:pt modelId="{04107B3A-42BE-4E11-A087-A1FD784E5F48}" type="sibTrans" cxnId="{6E551610-B5C2-4F92-9BDB-FAD01E638230}">
      <dgm:prSet/>
      <dgm:spPr/>
      <dgm:t>
        <a:bodyPr/>
        <a:lstStyle/>
        <a:p>
          <a:endParaRPr lang="en-US"/>
        </a:p>
      </dgm:t>
    </dgm:pt>
    <dgm:pt modelId="{BF756173-C73D-4E99-B64D-30700CC3BE0D}">
      <dgm:prSet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Developing a volunteer team and event engagement strategies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3A5836-0A49-46F7-ACB2-B6E50C5E91A5}" type="parTrans" cxnId="{8B0EB496-FBC9-4D5C-B44A-59F4164315D7}">
      <dgm:prSet/>
      <dgm:spPr/>
      <dgm:t>
        <a:bodyPr/>
        <a:lstStyle/>
        <a:p>
          <a:endParaRPr lang="en-US"/>
        </a:p>
      </dgm:t>
    </dgm:pt>
    <dgm:pt modelId="{D1968F56-1ECD-4B08-AF2C-5694D348AB74}" type="sibTrans" cxnId="{8B0EB496-FBC9-4D5C-B44A-59F4164315D7}">
      <dgm:prSet/>
      <dgm:spPr/>
      <dgm:t>
        <a:bodyPr/>
        <a:lstStyle/>
        <a:p>
          <a:endParaRPr lang="en-US"/>
        </a:p>
      </dgm:t>
    </dgm:pt>
    <dgm:pt modelId="{D798AB14-44B1-4F8C-AD82-76FD233C44FF}">
      <dgm:prSet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Building partnerships to increase our footprint across the community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DD8362-B605-4F72-8F47-F87678BAB562}" type="parTrans" cxnId="{EED992AD-540D-4CD0-BA71-244EBF3A809D}">
      <dgm:prSet/>
      <dgm:spPr/>
      <dgm:t>
        <a:bodyPr/>
        <a:lstStyle/>
        <a:p>
          <a:endParaRPr lang="en-US"/>
        </a:p>
      </dgm:t>
    </dgm:pt>
    <dgm:pt modelId="{4731BBFC-9F9E-4477-943B-38937BB71923}" type="sibTrans" cxnId="{EED992AD-540D-4CD0-BA71-244EBF3A809D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70C86ADD-91E1-4F65-B8BD-DF1D12879B8C}">
      <dgm:prSet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Engaging the Town of LaSalle to identify opportunities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3E8B50-235B-4874-8506-94CAE65A3CB4}" type="parTrans" cxnId="{4621729F-1432-4F32-907B-B8E3CB1639A7}">
      <dgm:prSet/>
      <dgm:spPr/>
      <dgm:t>
        <a:bodyPr/>
        <a:lstStyle/>
        <a:p>
          <a:endParaRPr lang="en-US"/>
        </a:p>
      </dgm:t>
    </dgm:pt>
    <dgm:pt modelId="{DF764547-2F83-4923-96B5-B684C0DE085C}" type="sibTrans" cxnId="{4621729F-1432-4F32-907B-B8E3CB1639A7}">
      <dgm:prSet/>
      <dgm:spPr/>
      <dgm:t>
        <a:bodyPr/>
        <a:lstStyle/>
        <a:p>
          <a:endParaRPr lang="en-US"/>
        </a:p>
      </dgm:t>
    </dgm:pt>
    <dgm:pt modelId="{604784B5-CFFB-4E7A-9D10-35ED7D33FCBA}">
      <dgm:prSet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Building relationships with secondary and post-secondary education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D8DFEB-5593-474F-B43E-4CD52E411D27}" type="parTrans" cxnId="{5DC4D417-48AD-4FE7-91E1-939987936933}">
      <dgm:prSet/>
      <dgm:spPr/>
      <dgm:t>
        <a:bodyPr/>
        <a:lstStyle/>
        <a:p>
          <a:endParaRPr lang="en-US"/>
        </a:p>
      </dgm:t>
    </dgm:pt>
    <dgm:pt modelId="{51838784-65C6-4575-AA16-93DC50B30F49}" type="sibTrans" cxnId="{5DC4D417-48AD-4FE7-91E1-939987936933}">
      <dgm:prSet/>
      <dgm:spPr/>
      <dgm:t>
        <a:bodyPr/>
        <a:lstStyle/>
        <a:p>
          <a:endParaRPr lang="en-US"/>
        </a:p>
      </dgm:t>
    </dgm:pt>
    <dgm:pt modelId="{A3851A59-BD5E-4ED2-9BBC-F5B86408E3F5}" type="pres">
      <dgm:prSet presAssocID="{B54B8E39-3184-41A1-A873-0C1C680FDF99}" presName="Name0" presStyleCnt="0">
        <dgm:presLayoutVars>
          <dgm:animLvl val="lvl"/>
          <dgm:resizeHandles val="exact"/>
        </dgm:presLayoutVars>
      </dgm:prSet>
      <dgm:spPr/>
    </dgm:pt>
    <dgm:pt modelId="{2731835F-943E-4BB6-BFBE-214591B728BA}" type="pres">
      <dgm:prSet presAssocID="{817ED596-DEB7-4DF3-978E-F235CAAD9FFB}" presName="compositeNode" presStyleCnt="0">
        <dgm:presLayoutVars>
          <dgm:bulletEnabled val="1"/>
        </dgm:presLayoutVars>
      </dgm:prSet>
      <dgm:spPr/>
    </dgm:pt>
    <dgm:pt modelId="{D00302D3-5DEF-4BD5-BC0F-E2C4B55716C4}" type="pres">
      <dgm:prSet presAssocID="{817ED596-DEB7-4DF3-978E-F235CAAD9FFB}" presName="bgRect" presStyleLbl="bgAccFollowNode1" presStyleIdx="0" presStyleCnt="3"/>
      <dgm:spPr/>
    </dgm:pt>
    <dgm:pt modelId="{0EB8B073-5AC8-4095-8338-CC65EAB8F69E}" type="pres">
      <dgm:prSet presAssocID="{59EC0004-D68A-4AA9-B58B-3AEE45C9A415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F1EF0D2A-D44D-4917-81CA-E76622A60192}" type="pres">
      <dgm:prSet presAssocID="{817ED596-DEB7-4DF3-978E-F235CAAD9FFB}" presName="bottomLine" presStyleLbl="alignNode1" presStyleIdx="1" presStyleCnt="6">
        <dgm:presLayoutVars/>
      </dgm:prSet>
      <dgm:spPr/>
    </dgm:pt>
    <dgm:pt modelId="{4E51D058-0BEF-4C43-BE9D-ECEE7D30574E}" type="pres">
      <dgm:prSet presAssocID="{817ED596-DEB7-4DF3-978E-F235CAAD9FFB}" presName="nodeText" presStyleLbl="bgAccFollowNode1" presStyleIdx="0" presStyleCnt="3">
        <dgm:presLayoutVars>
          <dgm:bulletEnabled val="1"/>
        </dgm:presLayoutVars>
      </dgm:prSet>
      <dgm:spPr/>
    </dgm:pt>
    <dgm:pt modelId="{83871158-9698-4A9E-B82F-858633863D1D}" type="pres">
      <dgm:prSet presAssocID="{59EC0004-D68A-4AA9-B58B-3AEE45C9A415}" presName="sibTrans" presStyleCnt="0"/>
      <dgm:spPr/>
    </dgm:pt>
    <dgm:pt modelId="{DD6DB681-E056-4863-9ED9-F67EB64303D7}" type="pres">
      <dgm:prSet presAssocID="{7D2E998F-D6CC-4303-BDC0-690F048E4777}" presName="compositeNode" presStyleCnt="0">
        <dgm:presLayoutVars>
          <dgm:bulletEnabled val="1"/>
        </dgm:presLayoutVars>
      </dgm:prSet>
      <dgm:spPr/>
    </dgm:pt>
    <dgm:pt modelId="{C7C27F6F-0202-4CFF-8AB3-9036FD5D2246}" type="pres">
      <dgm:prSet presAssocID="{7D2E998F-D6CC-4303-BDC0-690F048E4777}" presName="bgRect" presStyleLbl="bgAccFollowNode1" presStyleIdx="1" presStyleCnt="3"/>
      <dgm:spPr/>
    </dgm:pt>
    <dgm:pt modelId="{64C07384-024C-42FC-9F04-F7F15FDD1AC2}" type="pres">
      <dgm:prSet presAssocID="{5B369EDE-A8E6-49AF-A921-CFA5388D6237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D53C79FD-3DAA-4D40-B0C9-3806EF692562}" type="pres">
      <dgm:prSet presAssocID="{7D2E998F-D6CC-4303-BDC0-690F048E4777}" presName="bottomLine" presStyleLbl="alignNode1" presStyleIdx="3" presStyleCnt="6">
        <dgm:presLayoutVars/>
      </dgm:prSet>
      <dgm:spPr/>
    </dgm:pt>
    <dgm:pt modelId="{C5322EB1-238A-40A4-B532-CE8BC0214671}" type="pres">
      <dgm:prSet presAssocID="{7D2E998F-D6CC-4303-BDC0-690F048E4777}" presName="nodeText" presStyleLbl="bgAccFollowNode1" presStyleIdx="1" presStyleCnt="3">
        <dgm:presLayoutVars>
          <dgm:bulletEnabled val="1"/>
        </dgm:presLayoutVars>
      </dgm:prSet>
      <dgm:spPr/>
    </dgm:pt>
    <dgm:pt modelId="{3670384F-44C4-4552-952C-65AD6B5DD28F}" type="pres">
      <dgm:prSet presAssocID="{5B369EDE-A8E6-49AF-A921-CFA5388D6237}" presName="sibTrans" presStyleCnt="0"/>
      <dgm:spPr/>
    </dgm:pt>
    <dgm:pt modelId="{DD586250-85E1-454B-899E-A2730516551D}" type="pres">
      <dgm:prSet presAssocID="{D798AB14-44B1-4F8C-AD82-76FD233C44FF}" presName="compositeNode" presStyleCnt="0">
        <dgm:presLayoutVars>
          <dgm:bulletEnabled val="1"/>
        </dgm:presLayoutVars>
      </dgm:prSet>
      <dgm:spPr/>
    </dgm:pt>
    <dgm:pt modelId="{A8C325F3-7D17-4A47-B8ED-B7DFE7E53E43}" type="pres">
      <dgm:prSet presAssocID="{D798AB14-44B1-4F8C-AD82-76FD233C44FF}" presName="bgRect" presStyleLbl="bgAccFollowNode1" presStyleIdx="2" presStyleCnt="3"/>
      <dgm:spPr/>
    </dgm:pt>
    <dgm:pt modelId="{F7547CCA-9FE8-44EE-B65D-F543F7118E1B}" type="pres">
      <dgm:prSet presAssocID="{4731BBFC-9F9E-4477-943B-38937BB71923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9520D658-C427-4293-A129-E4430B23BAC9}" type="pres">
      <dgm:prSet presAssocID="{D798AB14-44B1-4F8C-AD82-76FD233C44FF}" presName="bottomLine" presStyleLbl="alignNode1" presStyleIdx="5" presStyleCnt="6">
        <dgm:presLayoutVars/>
      </dgm:prSet>
      <dgm:spPr/>
    </dgm:pt>
    <dgm:pt modelId="{5CAD0936-0C18-468C-9376-5721599F3BE5}" type="pres">
      <dgm:prSet presAssocID="{D798AB14-44B1-4F8C-AD82-76FD233C44FF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D46C0D03-61C8-495F-B8F4-16D2A49CA5E1}" type="presOf" srcId="{C9C0B40F-6755-42C6-9808-F8EC096E7212}" destId="{C5322EB1-238A-40A4-B532-CE8BC0214671}" srcOrd="0" destOrd="1" presId="urn:microsoft.com/office/officeart/2016/7/layout/BasicLinearProcessNumbered"/>
    <dgm:cxn modelId="{967B3105-6F91-444E-8777-2B661CC3849A}" type="presOf" srcId="{7D2E998F-D6CC-4303-BDC0-690F048E4777}" destId="{C7C27F6F-0202-4CFF-8AB3-9036FD5D2246}" srcOrd="0" destOrd="0" presId="urn:microsoft.com/office/officeart/2016/7/layout/BasicLinearProcessNumbered"/>
    <dgm:cxn modelId="{6D81860B-F28C-4938-ABC4-BF5428AD5389}" srcId="{817ED596-DEB7-4DF3-978E-F235CAAD9FFB}" destId="{88EC40E4-642C-42A8-AD32-04915CFB75D5}" srcOrd="2" destOrd="0" parTransId="{89342D40-0E6F-4CD7-8645-B1CEF4EAC0E3}" sibTransId="{7D86AA67-7222-48A3-95DC-70E806D9BCCE}"/>
    <dgm:cxn modelId="{6E551610-B5C2-4F92-9BDB-FAD01E638230}" srcId="{7D2E998F-D6CC-4303-BDC0-690F048E4777}" destId="{71E3B263-6076-4BE5-969E-6AD5ACB3AE4D}" srcOrd="1" destOrd="0" parTransId="{265E8832-C201-470F-96C2-456DC97F6810}" sibTransId="{04107B3A-42BE-4E11-A087-A1FD784E5F48}"/>
    <dgm:cxn modelId="{82993A13-D2A9-4F1F-B361-EF036FC1A406}" srcId="{817ED596-DEB7-4DF3-978E-F235CAAD9FFB}" destId="{24DF09C0-C66E-41D3-A223-ED4383CAA68C}" srcOrd="0" destOrd="0" parTransId="{495BBF4E-3465-4335-8FA5-10D8284FCB1C}" sibTransId="{1AAE68D5-8990-4619-905E-ED6C282DB8FE}"/>
    <dgm:cxn modelId="{5DC4D417-48AD-4FE7-91E1-939987936933}" srcId="{D798AB14-44B1-4F8C-AD82-76FD233C44FF}" destId="{604784B5-CFFB-4E7A-9D10-35ED7D33FCBA}" srcOrd="1" destOrd="0" parTransId="{6BD8DFEB-5593-474F-B43E-4CD52E411D27}" sibTransId="{51838784-65C6-4575-AA16-93DC50B30F49}"/>
    <dgm:cxn modelId="{E9D4ED20-8124-43A6-84B7-201A39DD1E06}" type="presOf" srcId="{604784B5-CFFB-4E7A-9D10-35ED7D33FCBA}" destId="{5CAD0936-0C18-468C-9376-5721599F3BE5}" srcOrd="0" destOrd="2" presId="urn:microsoft.com/office/officeart/2016/7/layout/BasicLinearProcessNumbered"/>
    <dgm:cxn modelId="{55FDC327-192B-47A2-9458-93B40A950939}" type="presOf" srcId="{59EC0004-D68A-4AA9-B58B-3AEE45C9A415}" destId="{0EB8B073-5AC8-4095-8338-CC65EAB8F69E}" srcOrd="0" destOrd="0" presId="urn:microsoft.com/office/officeart/2016/7/layout/BasicLinearProcessNumbered"/>
    <dgm:cxn modelId="{CFCE0B31-A993-44A8-AAF9-DF18A373A9D5}" srcId="{7D2E998F-D6CC-4303-BDC0-690F048E4777}" destId="{C9C0B40F-6755-42C6-9808-F8EC096E7212}" srcOrd="0" destOrd="0" parTransId="{D2099E07-E876-473A-BD12-EAD83661FDD5}" sibTransId="{C88BE02A-0BEF-4F3A-AA98-5C61F8CE6B82}"/>
    <dgm:cxn modelId="{703DF336-03C9-4F87-87CD-7D701B0458D9}" type="presOf" srcId="{BF756173-C73D-4E99-B64D-30700CC3BE0D}" destId="{C5322EB1-238A-40A4-B532-CE8BC0214671}" srcOrd="0" destOrd="3" presId="urn:microsoft.com/office/officeart/2016/7/layout/BasicLinearProcessNumbered"/>
    <dgm:cxn modelId="{35FA9A38-2EA7-4C34-A502-6F3548C3E671}" srcId="{817ED596-DEB7-4DF3-978E-F235CAAD9FFB}" destId="{3E070E60-FAF7-48F0-8ED9-0C2D3FDFCA88}" srcOrd="1" destOrd="0" parTransId="{5421A233-2535-4BFE-AD3E-40D3F2039421}" sibTransId="{EFE8D576-5C43-4487-A12B-D4E4BF4F82A0}"/>
    <dgm:cxn modelId="{05954F4C-28B8-4261-8398-70F89D41A856}" srcId="{B54B8E39-3184-41A1-A873-0C1C680FDF99}" destId="{7D2E998F-D6CC-4303-BDC0-690F048E4777}" srcOrd="1" destOrd="0" parTransId="{89656B00-7339-4FC1-A5B2-6D26FF1E6148}" sibTransId="{5B369EDE-A8E6-49AF-A921-CFA5388D6237}"/>
    <dgm:cxn modelId="{81EABA6F-5226-45A4-94F3-67CA262CD641}" type="presOf" srcId="{5B369EDE-A8E6-49AF-A921-CFA5388D6237}" destId="{64C07384-024C-42FC-9F04-F7F15FDD1AC2}" srcOrd="0" destOrd="0" presId="urn:microsoft.com/office/officeart/2016/7/layout/BasicLinearProcessNumbered"/>
    <dgm:cxn modelId="{6615F675-0A9F-473C-980E-1B7CF347A96D}" type="presOf" srcId="{71E3B263-6076-4BE5-969E-6AD5ACB3AE4D}" destId="{C5322EB1-238A-40A4-B532-CE8BC0214671}" srcOrd="0" destOrd="2" presId="urn:microsoft.com/office/officeart/2016/7/layout/BasicLinearProcessNumbered"/>
    <dgm:cxn modelId="{A2993A77-84F9-4A9B-8B70-92A32774C3FC}" type="presOf" srcId="{7D2E998F-D6CC-4303-BDC0-690F048E4777}" destId="{C5322EB1-238A-40A4-B532-CE8BC0214671}" srcOrd="1" destOrd="0" presId="urn:microsoft.com/office/officeart/2016/7/layout/BasicLinearProcessNumbered"/>
    <dgm:cxn modelId="{E5131658-EC88-4030-A32F-002CC2109E50}" type="presOf" srcId="{D798AB14-44B1-4F8C-AD82-76FD233C44FF}" destId="{5CAD0936-0C18-468C-9376-5721599F3BE5}" srcOrd="1" destOrd="0" presId="urn:microsoft.com/office/officeart/2016/7/layout/BasicLinearProcessNumbered"/>
    <dgm:cxn modelId="{8581115A-CB7F-462F-8D9E-900702E09504}" type="presOf" srcId="{B54B8E39-3184-41A1-A873-0C1C680FDF99}" destId="{A3851A59-BD5E-4ED2-9BBC-F5B86408E3F5}" srcOrd="0" destOrd="0" presId="urn:microsoft.com/office/officeart/2016/7/layout/BasicLinearProcessNumbered"/>
    <dgm:cxn modelId="{B00B147B-232E-4EF6-9743-7B012AD248BE}" type="presOf" srcId="{D798AB14-44B1-4F8C-AD82-76FD233C44FF}" destId="{A8C325F3-7D17-4A47-B8ED-B7DFE7E53E43}" srcOrd="0" destOrd="0" presId="urn:microsoft.com/office/officeart/2016/7/layout/BasicLinearProcessNumbered"/>
    <dgm:cxn modelId="{54EEAE7B-5D53-413A-B0AA-89F7CF86D712}" type="presOf" srcId="{88EC40E4-642C-42A8-AD32-04915CFB75D5}" destId="{4E51D058-0BEF-4C43-BE9D-ECEE7D30574E}" srcOrd="0" destOrd="3" presId="urn:microsoft.com/office/officeart/2016/7/layout/BasicLinearProcessNumbered"/>
    <dgm:cxn modelId="{D17C967D-318E-426F-B2D9-8DC79F78C117}" type="presOf" srcId="{817ED596-DEB7-4DF3-978E-F235CAAD9FFB}" destId="{D00302D3-5DEF-4BD5-BC0F-E2C4B55716C4}" srcOrd="0" destOrd="0" presId="urn:microsoft.com/office/officeart/2016/7/layout/BasicLinearProcessNumbered"/>
    <dgm:cxn modelId="{8B0EB496-FBC9-4D5C-B44A-59F4164315D7}" srcId="{7D2E998F-D6CC-4303-BDC0-690F048E4777}" destId="{BF756173-C73D-4E99-B64D-30700CC3BE0D}" srcOrd="2" destOrd="0" parTransId="{863A5836-0A49-46F7-ACB2-B6E50C5E91A5}" sibTransId="{D1968F56-1ECD-4B08-AF2C-5694D348AB74}"/>
    <dgm:cxn modelId="{2682F29B-5729-4206-9DAE-521ABA5FD710}" type="presOf" srcId="{24DF09C0-C66E-41D3-A223-ED4383CAA68C}" destId="{4E51D058-0BEF-4C43-BE9D-ECEE7D30574E}" srcOrd="0" destOrd="1" presId="urn:microsoft.com/office/officeart/2016/7/layout/BasicLinearProcessNumbered"/>
    <dgm:cxn modelId="{4621729F-1432-4F32-907B-B8E3CB1639A7}" srcId="{D798AB14-44B1-4F8C-AD82-76FD233C44FF}" destId="{70C86ADD-91E1-4F65-B8BD-DF1D12879B8C}" srcOrd="0" destOrd="0" parTransId="{193E8B50-235B-4874-8506-94CAE65A3CB4}" sibTransId="{DF764547-2F83-4923-96B5-B684C0DE085C}"/>
    <dgm:cxn modelId="{77ADF6A5-D122-410B-A6B0-6C3518724C2E}" srcId="{B54B8E39-3184-41A1-A873-0C1C680FDF99}" destId="{817ED596-DEB7-4DF3-978E-F235CAAD9FFB}" srcOrd="0" destOrd="0" parTransId="{EF081663-11ED-469A-9EB3-027C9C22FCB7}" sibTransId="{59EC0004-D68A-4AA9-B58B-3AEE45C9A415}"/>
    <dgm:cxn modelId="{EED992AD-540D-4CD0-BA71-244EBF3A809D}" srcId="{B54B8E39-3184-41A1-A873-0C1C680FDF99}" destId="{D798AB14-44B1-4F8C-AD82-76FD233C44FF}" srcOrd="2" destOrd="0" parTransId="{94DD8362-B605-4F72-8F47-F87678BAB562}" sibTransId="{4731BBFC-9F9E-4477-943B-38937BB71923}"/>
    <dgm:cxn modelId="{88F550B1-56CD-4478-8030-8C7AA7B8FE60}" type="presOf" srcId="{817ED596-DEB7-4DF3-978E-F235CAAD9FFB}" destId="{4E51D058-0BEF-4C43-BE9D-ECEE7D30574E}" srcOrd="1" destOrd="0" presId="urn:microsoft.com/office/officeart/2016/7/layout/BasicLinearProcessNumbered"/>
    <dgm:cxn modelId="{0BA70DC8-7E32-43C9-9855-81834B6B17E7}" type="presOf" srcId="{3E070E60-FAF7-48F0-8ED9-0C2D3FDFCA88}" destId="{4E51D058-0BEF-4C43-BE9D-ECEE7D30574E}" srcOrd="0" destOrd="2" presId="urn:microsoft.com/office/officeart/2016/7/layout/BasicLinearProcessNumbered"/>
    <dgm:cxn modelId="{6B7D2CD1-A6EA-48D0-A03F-CE58BB7A79CE}" type="presOf" srcId="{70C86ADD-91E1-4F65-B8BD-DF1D12879B8C}" destId="{5CAD0936-0C18-468C-9376-5721599F3BE5}" srcOrd="0" destOrd="1" presId="urn:microsoft.com/office/officeart/2016/7/layout/BasicLinearProcessNumbered"/>
    <dgm:cxn modelId="{46789FD3-1050-4882-BE23-89168A12DD35}" type="presOf" srcId="{4731BBFC-9F9E-4477-943B-38937BB71923}" destId="{F7547CCA-9FE8-44EE-B65D-F543F7118E1B}" srcOrd="0" destOrd="0" presId="urn:microsoft.com/office/officeart/2016/7/layout/BasicLinearProcessNumbered"/>
    <dgm:cxn modelId="{CFB4259C-68A2-4E5D-88C9-EAB01812F19E}" type="presParOf" srcId="{A3851A59-BD5E-4ED2-9BBC-F5B86408E3F5}" destId="{2731835F-943E-4BB6-BFBE-214591B728BA}" srcOrd="0" destOrd="0" presId="urn:microsoft.com/office/officeart/2016/7/layout/BasicLinearProcessNumbered"/>
    <dgm:cxn modelId="{47972B64-0D05-46B3-9039-7B93F418F7B5}" type="presParOf" srcId="{2731835F-943E-4BB6-BFBE-214591B728BA}" destId="{D00302D3-5DEF-4BD5-BC0F-E2C4B55716C4}" srcOrd="0" destOrd="0" presId="urn:microsoft.com/office/officeart/2016/7/layout/BasicLinearProcessNumbered"/>
    <dgm:cxn modelId="{E3F7EAF9-9F45-4921-B1BC-6F6FE4101999}" type="presParOf" srcId="{2731835F-943E-4BB6-BFBE-214591B728BA}" destId="{0EB8B073-5AC8-4095-8338-CC65EAB8F69E}" srcOrd="1" destOrd="0" presId="urn:microsoft.com/office/officeart/2016/7/layout/BasicLinearProcessNumbered"/>
    <dgm:cxn modelId="{19D3F5E5-805F-457E-8F40-E7B651020BEC}" type="presParOf" srcId="{2731835F-943E-4BB6-BFBE-214591B728BA}" destId="{F1EF0D2A-D44D-4917-81CA-E76622A60192}" srcOrd="2" destOrd="0" presId="urn:microsoft.com/office/officeart/2016/7/layout/BasicLinearProcessNumbered"/>
    <dgm:cxn modelId="{72885F47-8699-41F3-9911-2B7B6254211E}" type="presParOf" srcId="{2731835F-943E-4BB6-BFBE-214591B728BA}" destId="{4E51D058-0BEF-4C43-BE9D-ECEE7D30574E}" srcOrd="3" destOrd="0" presId="urn:microsoft.com/office/officeart/2016/7/layout/BasicLinearProcessNumbered"/>
    <dgm:cxn modelId="{87E006AB-9296-483C-8861-B162A1B87598}" type="presParOf" srcId="{A3851A59-BD5E-4ED2-9BBC-F5B86408E3F5}" destId="{83871158-9698-4A9E-B82F-858633863D1D}" srcOrd="1" destOrd="0" presId="urn:microsoft.com/office/officeart/2016/7/layout/BasicLinearProcessNumbered"/>
    <dgm:cxn modelId="{86C33C23-9600-45EE-8432-AC892BDD9991}" type="presParOf" srcId="{A3851A59-BD5E-4ED2-9BBC-F5B86408E3F5}" destId="{DD6DB681-E056-4863-9ED9-F67EB64303D7}" srcOrd="2" destOrd="0" presId="urn:microsoft.com/office/officeart/2016/7/layout/BasicLinearProcessNumbered"/>
    <dgm:cxn modelId="{D05C1FCC-CE33-481E-A6A6-AC4E14CFEBBA}" type="presParOf" srcId="{DD6DB681-E056-4863-9ED9-F67EB64303D7}" destId="{C7C27F6F-0202-4CFF-8AB3-9036FD5D2246}" srcOrd="0" destOrd="0" presId="urn:microsoft.com/office/officeart/2016/7/layout/BasicLinearProcessNumbered"/>
    <dgm:cxn modelId="{B299A63C-FBCD-4A0F-9E3E-9671C3A0592C}" type="presParOf" srcId="{DD6DB681-E056-4863-9ED9-F67EB64303D7}" destId="{64C07384-024C-42FC-9F04-F7F15FDD1AC2}" srcOrd="1" destOrd="0" presId="urn:microsoft.com/office/officeart/2016/7/layout/BasicLinearProcessNumbered"/>
    <dgm:cxn modelId="{24ACE578-DBF9-4D61-85CF-76C7781718DB}" type="presParOf" srcId="{DD6DB681-E056-4863-9ED9-F67EB64303D7}" destId="{D53C79FD-3DAA-4D40-B0C9-3806EF692562}" srcOrd="2" destOrd="0" presId="urn:microsoft.com/office/officeart/2016/7/layout/BasicLinearProcessNumbered"/>
    <dgm:cxn modelId="{F5FD379F-6405-498C-80BB-EF4CD9362FA7}" type="presParOf" srcId="{DD6DB681-E056-4863-9ED9-F67EB64303D7}" destId="{C5322EB1-238A-40A4-B532-CE8BC0214671}" srcOrd="3" destOrd="0" presId="urn:microsoft.com/office/officeart/2016/7/layout/BasicLinearProcessNumbered"/>
    <dgm:cxn modelId="{9D6D4B37-5822-43DC-94A9-5147401725F6}" type="presParOf" srcId="{A3851A59-BD5E-4ED2-9BBC-F5B86408E3F5}" destId="{3670384F-44C4-4552-952C-65AD6B5DD28F}" srcOrd="3" destOrd="0" presId="urn:microsoft.com/office/officeart/2016/7/layout/BasicLinearProcessNumbered"/>
    <dgm:cxn modelId="{6955593E-7914-41ED-988B-D6D3389367CD}" type="presParOf" srcId="{A3851A59-BD5E-4ED2-9BBC-F5B86408E3F5}" destId="{DD586250-85E1-454B-899E-A2730516551D}" srcOrd="4" destOrd="0" presId="urn:microsoft.com/office/officeart/2016/7/layout/BasicLinearProcessNumbered"/>
    <dgm:cxn modelId="{45F51767-DCD3-43B5-855B-9723DEE4A9FA}" type="presParOf" srcId="{DD586250-85E1-454B-899E-A2730516551D}" destId="{A8C325F3-7D17-4A47-B8ED-B7DFE7E53E43}" srcOrd="0" destOrd="0" presId="urn:microsoft.com/office/officeart/2016/7/layout/BasicLinearProcessNumbered"/>
    <dgm:cxn modelId="{370AED3F-84AF-441E-A488-9F18B0A66741}" type="presParOf" srcId="{DD586250-85E1-454B-899E-A2730516551D}" destId="{F7547CCA-9FE8-44EE-B65D-F543F7118E1B}" srcOrd="1" destOrd="0" presId="urn:microsoft.com/office/officeart/2016/7/layout/BasicLinearProcessNumbered"/>
    <dgm:cxn modelId="{0D72FE27-DC30-436A-AC43-F443436C0947}" type="presParOf" srcId="{DD586250-85E1-454B-899E-A2730516551D}" destId="{9520D658-C427-4293-A129-E4430B23BAC9}" srcOrd="2" destOrd="0" presId="urn:microsoft.com/office/officeart/2016/7/layout/BasicLinearProcessNumbered"/>
    <dgm:cxn modelId="{3ADA3205-C603-4638-994B-C6E98DCFC7F9}" type="presParOf" srcId="{DD586250-85E1-454B-899E-A2730516551D}" destId="{5CAD0936-0C18-468C-9376-5721599F3BE5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E19392B-464C-4E24-9F17-0A83D80B7CFC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49F447E-16F3-4EEC-AF68-074D7F22F3E3}">
      <dgm:prSet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increasing the number and quality of boats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ADF098-5F6D-48D3-BD9C-0443AD956E48}" type="parTrans" cxnId="{6FBA821E-A459-49E2-991F-D3084FE96C5E}">
      <dgm:prSet/>
      <dgm:spPr/>
      <dgm:t>
        <a:bodyPr/>
        <a:lstStyle/>
        <a:p>
          <a:endParaRPr lang="en-US"/>
        </a:p>
      </dgm:t>
    </dgm:pt>
    <dgm:pt modelId="{3694C65E-8DD5-4026-9A32-C87FFCFF84E2}" type="sibTrans" cxnId="{6FBA821E-A459-49E2-991F-D3084FE96C5E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B42E31A4-3597-4E3F-91A5-58DCF6FD5D14}">
      <dgm:prSet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Purchase a new safety boat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EB0CCE-964C-42A2-84AA-3B8B2F681601}" type="parTrans" cxnId="{169B3F0B-1007-45D4-8A60-DD01B5E454C8}">
      <dgm:prSet/>
      <dgm:spPr/>
      <dgm:t>
        <a:bodyPr/>
        <a:lstStyle/>
        <a:p>
          <a:endParaRPr lang="en-US"/>
        </a:p>
      </dgm:t>
    </dgm:pt>
    <dgm:pt modelId="{2ECFF936-8D97-4728-BBD4-17503955E2A8}" type="sibTrans" cxnId="{169B3F0B-1007-45D4-8A60-DD01B5E454C8}">
      <dgm:prSet/>
      <dgm:spPr/>
      <dgm:t>
        <a:bodyPr/>
        <a:lstStyle/>
        <a:p>
          <a:endParaRPr lang="en-US"/>
        </a:p>
      </dgm:t>
    </dgm:pt>
    <dgm:pt modelId="{01BCA957-83DA-4846-9D17-50E6C35EA80B}">
      <dgm:prSet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Seek out funding opportunities to support new purchases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C666D0-E79A-49D3-8907-64BDF33BEB99}" type="parTrans" cxnId="{312FDDC8-ACD0-429D-BB24-92DB51B84A1A}">
      <dgm:prSet/>
      <dgm:spPr/>
      <dgm:t>
        <a:bodyPr/>
        <a:lstStyle/>
        <a:p>
          <a:endParaRPr lang="en-US"/>
        </a:p>
      </dgm:t>
    </dgm:pt>
    <dgm:pt modelId="{E31BD909-671C-4C5B-B89E-D235C6DABFC4}" type="sibTrans" cxnId="{312FDDC8-ACD0-429D-BB24-92DB51B84A1A}">
      <dgm:prSet/>
      <dgm:spPr/>
      <dgm:t>
        <a:bodyPr/>
        <a:lstStyle/>
        <a:p>
          <a:endParaRPr lang="en-US"/>
        </a:p>
      </dgm:t>
    </dgm:pt>
    <dgm:pt modelId="{6A03A310-17FF-4A58-8F7D-4F836FE3C6C4}">
      <dgm:prSet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Build relationships with other clubs for potential resale opportunities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6EF870-B54B-4436-87F4-0B7860B901B7}" type="parTrans" cxnId="{A4AB7399-41D7-4817-8F82-4FFE04CE808F}">
      <dgm:prSet/>
      <dgm:spPr/>
      <dgm:t>
        <a:bodyPr/>
        <a:lstStyle/>
        <a:p>
          <a:endParaRPr lang="en-US"/>
        </a:p>
      </dgm:t>
    </dgm:pt>
    <dgm:pt modelId="{EFA5EAAC-F4F5-4403-94A4-B56B85518DBC}" type="sibTrans" cxnId="{A4AB7399-41D7-4817-8F82-4FFE04CE808F}">
      <dgm:prSet/>
      <dgm:spPr/>
      <dgm:t>
        <a:bodyPr/>
        <a:lstStyle/>
        <a:p>
          <a:endParaRPr lang="en-US"/>
        </a:p>
      </dgm:t>
    </dgm:pt>
    <dgm:pt modelId="{840B9AD0-9C4A-4270-B4EE-8BF190EA427F}">
      <dgm:prSet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developing a boat life-cycle process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8F829C-FDF6-4B78-B89A-0C334DA0C89F}" type="parTrans" cxnId="{091895C3-A169-477A-B5C7-A900EA71C2AD}">
      <dgm:prSet/>
      <dgm:spPr/>
      <dgm:t>
        <a:bodyPr/>
        <a:lstStyle/>
        <a:p>
          <a:endParaRPr lang="en-US"/>
        </a:p>
      </dgm:t>
    </dgm:pt>
    <dgm:pt modelId="{204BA62C-8B98-4E13-8147-5C22C106B4D4}" type="sibTrans" cxnId="{091895C3-A169-477A-B5C7-A900EA71C2AD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8D0E41E5-9810-42B2-BA47-D835C8D2C285}">
      <dgm:prSet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Convene an ad-hoc committee to establish boat life-cycle process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E3DB7F-4BD3-403F-A452-18A7895C2B76}" type="parTrans" cxnId="{F4E74CB8-E85F-454B-AE43-560752CF4372}">
      <dgm:prSet/>
      <dgm:spPr/>
      <dgm:t>
        <a:bodyPr/>
        <a:lstStyle/>
        <a:p>
          <a:endParaRPr lang="en-US"/>
        </a:p>
      </dgm:t>
    </dgm:pt>
    <dgm:pt modelId="{3B1A1C0B-50EB-4BE8-84E5-EEFE1C63726B}" type="sibTrans" cxnId="{F4E74CB8-E85F-454B-AE43-560752CF4372}">
      <dgm:prSet/>
      <dgm:spPr/>
      <dgm:t>
        <a:bodyPr/>
        <a:lstStyle/>
        <a:p>
          <a:endParaRPr lang="en-US"/>
        </a:p>
      </dgm:t>
    </dgm:pt>
    <dgm:pt modelId="{A5963F9D-C5BC-42B4-AB90-F462C66EBB38}">
      <dgm:prSet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Determine required funding to support boat life-cycle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247B613-A5BC-418C-A079-0B4D736F37F8}" type="parTrans" cxnId="{A4BED90F-0DCE-4D75-A8CA-F22DE1682426}">
      <dgm:prSet/>
      <dgm:spPr/>
      <dgm:t>
        <a:bodyPr/>
        <a:lstStyle/>
        <a:p>
          <a:endParaRPr lang="en-US"/>
        </a:p>
      </dgm:t>
    </dgm:pt>
    <dgm:pt modelId="{806E3B44-367B-454F-84FA-5B0865604EE8}" type="sibTrans" cxnId="{A4BED90F-0DCE-4D75-A8CA-F22DE1682426}">
      <dgm:prSet/>
      <dgm:spPr/>
      <dgm:t>
        <a:bodyPr/>
        <a:lstStyle/>
        <a:p>
          <a:endParaRPr lang="en-US"/>
        </a:p>
      </dgm:t>
    </dgm:pt>
    <dgm:pt modelId="{F0AE5D5E-9503-4C6B-96E8-39D42366B840}">
      <dgm:prSet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Identify a short, medium, and long-term asset (boat) development plan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EEFAAB-968D-4B12-909F-970E5A5D7C1D}" type="parTrans" cxnId="{C9BB1409-6934-4A70-832C-255BAD69E9AA}">
      <dgm:prSet/>
      <dgm:spPr/>
      <dgm:t>
        <a:bodyPr/>
        <a:lstStyle/>
        <a:p>
          <a:endParaRPr lang="en-US"/>
        </a:p>
      </dgm:t>
    </dgm:pt>
    <dgm:pt modelId="{8EF4916D-051F-46B7-B9EF-C7BABFF86A7D}" type="sibTrans" cxnId="{C9BB1409-6934-4A70-832C-255BAD69E9AA}">
      <dgm:prSet/>
      <dgm:spPr/>
      <dgm:t>
        <a:bodyPr/>
        <a:lstStyle/>
        <a:p>
          <a:endParaRPr lang="en-US"/>
        </a:p>
      </dgm:t>
    </dgm:pt>
    <dgm:pt modelId="{B9F578FA-AC6C-49C8-9ACA-D7F7018DC2DA}">
      <dgm:prSet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increasing the physical footprint of the club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956A12-70C6-4073-BF4A-1C1D12EB5CD9}" type="parTrans" cxnId="{0F9A2B61-1575-4992-A080-028F0F79EB8C}">
      <dgm:prSet/>
      <dgm:spPr/>
      <dgm:t>
        <a:bodyPr/>
        <a:lstStyle/>
        <a:p>
          <a:endParaRPr lang="en-US"/>
        </a:p>
      </dgm:t>
    </dgm:pt>
    <dgm:pt modelId="{A0041AB2-D3FF-4473-9C58-8EF810143869}" type="sibTrans" cxnId="{0F9A2B61-1575-4992-A080-028F0F79EB8C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4128ABDB-C583-44AF-BCD1-78984F320FBB}">
      <dgm:prSet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Conduct an internal prioritization process for growth options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EEFCFD-730F-4982-83CB-30CEA0FAB289}" type="parTrans" cxnId="{992676BC-338E-4D96-8367-10CD03D52210}">
      <dgm:prSet/>
      <dgm:spPr/>
      <dgm:t>
        <a:bodyPr/>
        <a:lstStyle/>
        <a:p>
          <a:endParaRPr lang="en-US"/>
        </a:p>
      </dgm:t>
    </dgm:pt>
    <dgm:pt modelId="{703249A6-A87E-44B9-904F-32DEEA6A3137}" type="sibTrans" cxnId="{992676BC-338E-4D96-8367-10CD03D52210}">
      <dgm:prSet/>
      <dgm:spPr/>
      <dgm:t>
        <a:bodyPr/>
        <a:lstStyle/>
        <a:p>
          <a:endParaRPr lang="en-US"/>
        </a:p>
      </dgm:t>
    </dgm:pt>
    <dgm:pt modelId="{872306D4-16AD-45CF-8019-8602B162243C}">
      <dgm:prSet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Engage Town of LaSalle in discussions and planning regarding the physical footprint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65B735-E470-45B1-834B-AA05B1435225}" type="parTrans" cxnId="{1342FD29-7CA5-4435-AF84-B3C333FCDEED}">
      <dgm:prSet/>
      <dgm:spPr/>
      <dgm:t>
        <a:bodyPr/>
        <a:lstStyle/>
        <a:p>
          <a:endParaRPr lang="en-US"/>
        </a:p>
      </dgm:t>
    </dgm:pt>
    <dgm:pt modelId="{7B3D99EC-4DC1-44A9-A2B8-BD2CDCDA25D2}" type="sibTrans" cxnId="{1342FD29-7CA5-4435-AF84-B3C333FCDEED}">
      <dgm:prSet/>
      <dgm:spPr/>
      <dgm:t>
        <a:bodyPr/>
        <a:lstStyle/>
        <a:p>
          <a:endParaRPr lang="en-US"/>
        </a:p>
      </dgm:t>
    </dgm:pt>
    <dgm:pt modelId="{235BB56D-18B4-4B74-B038-C2E4F8B58158}">
      <dgm:prSet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Develop strategy to increase physical footprint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04E729-9418-4A44-84F2-4C4ED891E663}" type="parTrans" cxnId="{AB63BD3C-D857-465A-9B11-9D77D98D0B08}">
      <dgm:prSet/>
      <dgm:spPr/>
      <dgm:t>
        <a:bodyPr/>
        <a:lstStyle/>
        <a:p>
          <a:endParaRPr lang="en-US"/>
        </a:p>
      </dgm:t>
    </dgm:pt>
    <dgm:pt modelId="{F0B3C7FC-8E9D-451B-BD38-B254E545F484}" type="sibTrans" cxnId="{AB63BD3C-D857-465A-9B11-9D77D98D0B08}">
      <dgm:prSet/>
      <dgm:spPr/>
      <dgm:t>
        <a:bodyPr/>
        <a:lstStyle/>
        <a:p>
          <a:endParaRPr lang="en-US"/>
        </a:p>
      </dgm:t>
    </dgm:pt>
    <dgm:pt modelId="{8CE70FAC-7243-4D96-9E6E-78C9C85EE8FE}" type="pres">
      <dgm:prSet presAssocID="{3E19392B-464C-4E24-9F17-0A83D80B7CFC}" presName="Name0" presStyleCnt="0">
        <dgm:presLayoutVars>
          <dgm:animLvl val="lvl"/>
          <dgm:resizeHandles val="exact"/>
        </dgm:presLayoutVars>
      </dgm:prSet>
      <dgm:spPr/>
    </dgm:pt>
    <dgm:pt modelId="{4C04A7BD-7576-4DEF-A2DB-BE24839E37BD}" type="pres">
      <dgm:prSet presAssocID="{049F447E-16F3-4EEC-AF68-074D7F22F3E3}" presName="compositeNode" presStyleCnt="0">
        <dgm:presLayoutVars>
          <dgm:bulletEnabled val="1"/>
        </dgm:presLayoutVars>
      </dgm:prSet>
      <dgm:spPr/>
    </dgm:pt>
    <dgm:pt modelId="{E9315899-0028-40B8-992B-AE320F798179}" type="pres">
      <dgm:prSet presAssocID="{049F447E-16F3-4EEC-AF68-074D7F22F3E3}" presName="bgRect" presStyleLbl="bgAccFollowNode1" presStyleIdx="0" presStyleCnt="3"/>
      <dgm:spPr/>
    </dgm:pt>
    <dgm:pt modelId="{DF468445-CFEA-42C5-9F43-BFDF4EA01A2F}" type="pres">
      <dgm:prSet presAssocID="{3694C65E-8DD5-4026-9A32-C87FFCFF84E2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0C0220E6-AA7B-4A6B-84FF-3E374CF04B32}" type="pres">
      <dgm:prSet presAssocID="{049F447E-16F3-4EEC-AF68-074D7F22F3E3}" presName="bottomLine" presStyleLbl="alignNode1" presStyleIdx="1" presStyleCnt="6">
        <dgm:presLayoutVars/>
      </dgm:prSet>
      <dgm:spPr/>
    </dgm:pt>
    <dgm:pt modelId="{7D701734-2DBD-41E7-8A50-12AD37D187CF}" type="pres">
      <dgm:prSet presAssocID="{049F447E-16F3-4EEC-AF68-074D7F22F3E3}" presName="nodeText" presStyleLbl="bgAccFollowNode1" presStyleIdx="0" presStyleCnt="3">
        <dgm:presLayoutVars>
          <dgm:bulletEnabled val="1"/>
        </dgm:presLayoutVars>
      </dgm:prSet>
      <dgm:spPr/>
    </dgm:pt>
    <dgm:pt modelId="{871F0029-0114-4A53-838B-EBDD3C2EB6FC}" type="pres">
      <dgm:prSet presAssocID="{3694C65E-8DD5-4026-9A32-C87FFCFF84E2}" presName="sibTrans" presStyleCnt="0"/>
      <dgm:spPr/>
    </dgm:pt>
    <dgm:pt modelId="{7F0B93D3-5D68-493B-86F4-3E0FA2433741}" type="pres">
      <dgm:prSet presAssocID="{840B9AD0-9C4A-4270-B4EE-8BF190EA427F}" presName="compositeNode" presStyleCnt="0">
        <dgm:presLayoutVars>
          <dgm:bulletEnabled val="1"/>
        </dgm:presLayoutVars>
      </dgm:prSet>
      <dgm:spPr/>
    </dgm:pt>
    <dgm:pt modelId="{B02EE914-D3B4-4A3E-99E4-1C81BDCD373C}" type="pres">
      <dgm:prSet presAssocID="{840B9AD0-9C4A-4270-B4EE-8BF190EA427F}" presName="bgRect" presStyleLbl="bgAccFollowNode1" presStyleIdx="1" presStyleCnt="3"/>
      <dgm:spPr/>
    </dgm:pt>
    <dgm:pt modelId="{968406FC-F4B8-43E6-AFDF-D401B22D901E}" type="pres">
      <dgm:prSet presAssocID="{204BA62C-8B98-4E13-8147-5C22C106B4D4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C5FCD252-AF80-406D-911C-D92A0AE18FA1}" type="pres">
      <dgm:prSet presAssocID="{840B9AD0-9C4A-4270-B4EE-8BF190EA427F}" presName="bottomLine" presStyleLbl="alignNode1" presStyleIdx="3" presStyleCnt="6">
        <dgm:presLayoutVars/>
      </dgm:prSet>
      <dgm:spPr/>
    </dgm:pt>
    <dgm:pt modelId="{893D9913-84D0-4A41-9323-B0A1B65F62E9}" type="pres">
      <dgm:prSet presAssocID="{840B9AD0-9C4A-4270-B4EE-8BF190EA427F}" presName="nodeText" presStyleLbl="bgAccFollowNode1" presStyleIdx="1" presStyleCnt="3">
        <dgm:presLayoutVars>
          <dgm:bulletEnabled val="1"/>
        </dgm:presLayoutVars>
      </dgm:prSet>
      <dgm:spPr/>
    </dgm:pt>
    <dgm:pt modelId="{371A5630-CC66-42F2-B10E-3ADD9F901A14}" type="pres">
      <dgm:prSet presAssocID="{204BA62C-8B98-4E13-8147-5C22C106B4D4}" presName="sibTrans" presStyleCnt="0"/>
      <dgm:spPr/>
    </dgm:pt>
    <dgm:pt modelId="{22842224-BFFC-4B3B-81DF-B1743C421EFB}" type="pres">
      <dgm:prSet presAssocID="{B9F578FA-AC6C-49C8-9ACA-D7F7018DC2DA}" presName="compositeNode" presStyleCnt="0">
        <dgm:presLayoutVars>
          <dgm:bulletEnabled val="1"/>
        </dgm:presLayoutVars>
      </dgm:prSet>
      <dgm:spPr/>
    </dgm:pt>
    <dgm:pt modelId="{D590BB2B-90CB-486B-96A5-03AFD70CC9EF}" type="pres">
      <dgm:prSet presAssocID="{B9F578FA-AC6C-49C8-9ACA-D7F7018DC2DA}" presName="bgRect" presStyleLbl="bgAccFollowNode1" presStyleIdx="2" presStyleCnt="3"/>
      <dgm:spPr/>
    </dgm:pt>
    <dgm:pt modelId="{6D541ADA-9A2F-45CA-92A5-13A33474BA27}" type="pres">
      <dgm:prSet presAssocID="{A0041AB2-D3FF-4473-9C58-8EF810143869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D365A572-0686-4D28-9435-21EB0BD4955F}" type="pres">
      <dgm:prSet presAssocID="{B9F578FA-AC6C-49C8-9ACA-D7F7018DC2DA}" presName="bottomLine" presStyleLbl="alignNode1" presStyleIdx="5" presStyleCnt="6">
        <dgm:presLayoutVars/>
      </dgm:prSet>
      <dgm:spPr/>
    </dgm:pt>
    <dgm:pt modelId="{6C4FD19F-F359-4D79-8466-FFBDCD0719EB}" type="pres">
      <dgm:prSet presAssocID="{B9F578FA-AC6C-49C8-9ACA-D7F7018DC2DA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C9BB1409-6934-4A70-832C-255BAD69E9AA}" srcId="{840B9AD0-9C4A-4270-B4EE-8BF190EA427F}" destId="{F0AE5D5E-9503-4C6B-96E8-39D42366B840}" srcOrd="2" destOrd="0" parTransId="{ABEEFAAB-968D-4B12-909F-970E5A5D7C1D}" sibTransId="{8EF4916D-051F-46B7-B9EF-C7BABFF86A7D}"/>
    <dgm:cxn modelId="{169B3F0B-1007-45D4-8A60-DD01B5E454C8}" srcId="{049F447E-16F3-4EEC-AF68-074D7F22F3E3}" destId="{B42E31A4-3597-4E3F-91A5-58DCF6FD5D14}" srcOrd="0" destOrd="0" parTransId="{88EB0CCE-964C-42A2-84AA-3B8B2F681601}" sibTransId="{2ECFF936-8D97-4728-BBD4-17503955E2A8}"/>
    <dgm:cxn modelId="{A4BED90F-0DCE-4D75-A8CA-F22DE1682426}" srcId="{840B9AD0-9C4A-4270-B4EE-8BF190EA427F}" destId="{A5963F9D-C5BC-42B4-AB90-F462C66EBB38}" srcOrd="1" destOrd="0" parTransId="{9247B613-A5BC-418C-A079-0B4D736F37F8}" sibTransId="{806E3B44-367B-454F-84FA-5B0865604EE8}"/>
    <dgm:cxn modelId="{5D349813-1781-43EF-AEA3-617E29239367}" type="presOf" srcId="{3E19392B-464C-4E24-9F17-0A83D80B7CFC}" destId="{8CE70FAC-7243-4D96-9E6E-78C9C85EE8FE}" srcOrd="0" destOrd="0" presId="urn:microsoft.com/office/officeart/2016/7/layout/BasicLinearProcessNumbered"/>
    <dgm:cxn modelId="{C2961D14-1117-42CA-BA94-11E70BF6C235}" type="presOf" srcId="{A5963F9D-C5BC-42B4-AB90-F462C66EBB38}" destId="{893D9913-84D0-4A41-9323-B0A1B65F62E9}" srcOrd="0" destOrd="2" presId="urn:microsoft.com/office/officeart/2016/7/layout/BasicLinearProcessNumbered"/>
    <dgm:cxn modelId="{56E5DD1D-D230-463E-8618-61EF8C0C20E2}" type="presOf" srcId="{049F447E-16F3-4EEC-AF68-074D7F22F3E3}" destId="{7D701734-2DBD-41E7-8A50-12AD37D187CF}" srcOrd="1" destOrd="0" presId="urn:microsoft.com/office/officeart/2016/7/layout/BasicLinearProcessNumbered"/>
    <dgm:cxn modelId="{6FBA821E-A459-49E2-991F-D3084FE96C5E}" srcId="{3E19392B-464C-4E24-9F17-0A83D80B7CFC}" destId="{049F447E-16F3-4EEC-AF68-074D7F22F3E3}" srcOrd="0" destOrd="0" parTransId="{8AADF098-5F6D-48D3-BD9C-0443AD956E48}" sibTransId="{3694C65E-8DD5-4026-9A32-C87FFCFF84E2}"/>
    <dgm:cxn modelId="{1342FD29-7CA5-4435-AF84-B3C333FCDEED}" srcId="{B9F578FA-AC6C-49C8-9ACA-D7F7018DC2DA}" destId="{872306D4-16AD-45CF-8019-8602B162243C}" srcOrd="1" destOrd="0" parTransId="{EE65B735-E470-45B1-834B-AA05B1435225}" sibTransId="{7B3D99EC-4DC1-44A9-A2B8-BD2CDCDA25D2}"/>
    <dgm:cxn modelId="{AB63BD3C-D857-465A-9B11-9D77D98D0B08}" srcId="{B9F578FA-AC6C-49C8-9ACA-D7F7018DC2DA}" destId="{235BB56D-18B4-4B74-B038-C2E4F8B58158}" srcOrd="2" destOrd="0" parTransId="{CE04E729-9418-4A44-84F2-4C4ED891E663}" sibTransId="{F0B3C7FC-8E9D-451B-BD38-B254E545F484}"/>
    <dgm:cxn modelId="{0F9A2B61-1575-4992-A080-028F0F79EB8C}" srcId="{3E19392B-464C-4E24-9F17-0A83D80B7CFC}" destId="{B9F578FA-AC6C-49C8-9ACA-D7F7018DC2DA}" srcOrd="2" destOrd="0" parTransId="{E0956A12-70C6-4073-BF4A-1C1D12EB5CD9}" sibTransId="{A0041AB2-D3FF-4473-9C58-8EF810143869}"/>
    <dgm:cxn modelId="{862BA966-DDA0-4C16-985A-F4E04042190E}" type="presOf" srcId="{F0AE5D5E-9503-4C6B-96E8-39D42366B840}" destId="{893D9913-84D0-4A41-9323-B0A1B65F62E9}" srcOrd="0" destOrd="3" presId="urn:microsoft.com/office/officeart/2016/7/layout/BasicLinearProcessNumbered"/>
    <dgm:cxn modelId="{3D203B51-EC5B-41E8-8C55-1068B70EF0AF}" type="presOf" srcId="{B9F578FA-AC6C-49C8-9ACA-D7F7018DC2DA}" destId="{D590BB2B-90CB-486B-96A5-03AFD70CC9EF}" srcOrd="0" destOrd="0" presId="urn:microsoft.com/office/officeart/2016/7/layout/BasicLinearProcessNumbered"/>
    <dgm:cxn modelId="{BE653D7F-161C-499E-8C82-E84D1C17DDAF}" type="presOf" srcId="{049F447E-16F3-4EEC-AF68-074D7F22F3E3}" destId="{E9315899-0028-40B8-992B-AE320F798179}" srcOrd="0" destOrd="0" presId="urn:microsoft.com/office/officeart/2016/7/layout/BasicLinearProcessNumbered"/>
    <dgm:cxn modelId="{08B20880-AC53-4460-96DE-A7EEA6663876}" type="presOf" srcId="{204BA62C-8B98-4E13-8147-5C22C106B4D4}" destId="{968406FC-F4B8-43E6-AFDF-D401B22D901E}" srcOrd="0" destOrd="0" presId="urn:microsoft.com/office/officeart/2016/7/layout/BasicLinearProcessNumbered"/>
    <dgm:cxn modelId="{A4AB7399-41D7-4817-8F82-4FFE04CE808F}" srcId="{049F447E-16F3-4EEC-AF68-074D7F22F3E3}" destId="{6A03A310-17FF-4A58-8F7D-4F836FE3C6C4}" srcOrd="2" destOrd="0" parTransId="{6D6EF870-B54B-4436-87F4-0B7860B901B7}" sibTransId="{EFA5EAAC-F4F5-4403-94A4-B56B85518DBC}"/>
    <dgm:cxn modelId="{F9956E9E-80F6-491B-943C-7E0F10E6EFFC}" type="presOf" srcId="{3694C65E-8DD5-4026-9A32-C87FFCFF84E2}" destId="{DF468445-CFEA-42C5-9F43-BFDF4EA01A2F}" srcOrd="0" destOrd="0" presId="urn:microsoft.com/office/officeart/2016/7/layout/BasicLinearProcessNumbered"/>
    <dgm:cxn modelId="{DD915EAA-49E5-431D-8E6D-C7AA5341681E}" type="presOf" srcId="{872306D4-16AD-45CF-8019-8602B162243C}" destId="{6C4FD19F-F359-4D79-8466-FFBDCD0719EB}" srcOrd="0" destOrd="2" presId="urn:microsoft.com/office/officeart/2016/7/layout/BasicLinearProcessNumbered"/>
    <dgm:cxn modelId="{21DCADB0-B72B-4E22-8490-B3449DFE25A9}" type="presOf" srcId="{01BCA957-83DA-4846-9D17-50E6C35EA80B}" destId="{7D701734-2DBD-41E7-8A50-12AD37D187CF}" srcOrd="0" destOrd="2" presId="urn:microsoft.com/office/officeart/2016/7/layout/BasicLinearProcessNumbered"/>
    <dgm:cxn modelId="{F4E74CB8-E85F-454B-AE43-560752CF4372}" srcId="{840B9AD0-9C4A-4270-B4EE-8BF190EA427F}" destId="{8D0E41E5-9810-42B2-BA47-D835C8D2C285}" srcOrd="0" destOrd="0" parTransId="{EEE3DB7F-4BD3-403F-A452-18A7895C2B76}" sibTransId="{3B1A1C0B-50EB-4BE8-84E5-EEFE1C63726B}"/>
    <dgm:cxn modelId="{992676BC-338E-4D96-8367-10CD03D52210}" srcId="{B9F578FA-AC6C-49C8-9ACA-D7F7018DC2DA}" destId="{4128ABDB-C583-44AF-BCD1-78984F320FBB}" srcOrd="0" destOrd="0" parTransId="{3DEEFCFD-730F-4982-83CB-30CEA0FAB289}" sibTransId="{703249A6-A87E-44B9-904F-32DEEA6A3137}"/>
    <dgm:cxn modelId="{D63591C2-0FB6-4773-8941-E57D7C1C4CD4}" type="presOf" srcId="{840B9AD0-9C4A-4270-B4EE-8BF190EA427F}" destId="{B02EE914-D3B4-4A3E-99E4-1C81BDCD373C}" srcOrd="0" destOrd="0" presId="urn:microsoft.com/office/officeart/2016/7/layout/BasicLinearProcessNumbered"/>
    <dgm:cxn modelId="{091895C3-A169-477A-B5C7-A900EA71C2AD}" srcId="{3E19392B-464C-4E24-9F17-0A83D80B7CFC}" destId="{840B9AD0-9C4A-4270-B4EE-8BF190EA427F}" srcOrd="1" destOrd="0" parTransId="{548F829C-FDF6-4B78-B89A-0C334DA0C89F}" sibTransId="{204BA62C-8B98-4E13-8147-5C22C106B4D4}"/>
    <dgm:cxn modelId="{312FDDC8-ACD0-429D-BB24-92DB51B84A1A}" srcId="{049F447E-16F3-4EEC-AF68-074D7F22F3E3}" destId="{01BCA957-83DA-4846-9D17-50E6C35EA80B}" srcOrd="1" destOrd="0" parTransId="{7BC666D0-E79A-49D3-8907-64BDF33BEB99}" sibTransId="{E31BD909-671C-4C5B-B89E-D235C6DABFC4}"/>
    <dgm:cxn modelId="{8AC4C2D2-2723-4A01-A208-9D4EF89A7602}" type="presOf" srcId="{B9F578FA-AC6C-49C8-9ACA-D7F7018DC2DA}" destId="{6C4FD19F-F359-4D79-8466-FFBDCD0719EB}" srcOrd="1" destOrd="0" presId="urn:microsoft.com/office/officeart/2016/7/layout/BasicLinearProcessNumbered"/>
    <dgm:cxn modelId="{FC437EE0-ECB8-485A-A6A0-3D6DFE82B637}" type="presOf" srcId="{4128ABDB-C583-44AF-BCD1-78984F320FBB}" destId="{6C4FD19F-F359-4D79-8466-FFBDCD0719EB}" srcOrd="0" destOrd="1" presId="urn:microsoft.com/office/officeart/2016/7/layout/BasicLinearProcessNumbered"/>
    <dgm:cxn modelId="{3ED8A0ED-A95D-4B69-80C4-E77C787D6096}" type="presOf" srcId="{840B9AD0-9C4A-4270-B4EE-8BF190EA427F}" destId="{893D9913-84D0-4A41-9323-B0A1B65F62E9}" srcOrd="1" destOrd="0" presId="urn:microsoft.com/office/officeart/2016/7/layout/BasicLinearProcessNumbered"/>
    <dgm:cxn modelId="{EA9AA8EF-54EE-482D-856C-54A724C4741E}" type="presOf" srcId="{6A03A310-17FF-4A58-8F7D-4F836FE3C6C4}" destId="{7D701734-2DBD-41E7-8A50-12AD37D187CF}" srcOrd="0" destOrd="3" presId="urn:microsoft.com/office/officeart/2016/7/layout/BasicLinearProcessNumbered"/>
    <dgm:cxn modelId="{D312E3F0-C35F-4605-9705-6F4C6DAD1AA9}" type="presOf" srcId="{B42E31A4-3597-4E3F-91A5-58DCF6FD5D14}" destId="{7D701734-2DBD-41E7-8A50-12AD37D187CF}" srcOrd="0" destOrd="1" presId="urn:microsoft.com/office/officeart/2016/7/layout/BasicLinearProcessNumbered"/>
    <dgm:cxn modelId="{FB442CF4-8860-4E85-AACF-4B92B47B506B}" type="presOf" srcId="{A0041AB2-D3FF-4473-9C58-8EF810143869}" destId="{6D541ADA-9A2F-45CA-92A5-13A33474BA27}" srcOrd="0" destOrd="0" presId="urn:microsoft.com/office/officeart/2016/7/layout/BasicLinearProcessNumbered"/>
    <dgm:cxn modelId="{40E040F8-CDDE-4C1F-A3AB-29D442D07D71}" type="presOf" srcId="{235BB56D-18B4-4B74-B038-C2E4F8B58158}" destId="{6C4FD19F-F359-4D79-8466-FFBDCD0719EB}" srcOrd="0" destOrd="3" presId="urn:microsoft.com/office/officeart/2016/7/layout/BasicLinearProcessNumbered"/>
    <dgm:cxn modelId="{E87378F8-4658-467B-9273-D070FA147716}" type="presOf" srcId="{8D0E41E5-9810-42B2-BA47-D835C8D2C285}" destId="{893D9913-84D0-4A41-9323-B0A1B65F62E9}" srcOrd="0" destOrd="1" presId="urn:microsoft.com/office/officeart/2016/7/layout/BasicLinearProcessNumbered"/>
    <dgm:cxn modelId="{BB6049C3-A157-408B-BD2B-28744A0B9FBB}" type="presParOf" srcId="{8CE70FAC-7243-4D96-9E6E-78C9C85EE8FE}" destId="{4C04A7BD-7576-4DEF-A2DB-BE24839E37BD}" srcOrd="0" destOrd="0" presId="urn:microsoft.com/office/officeart/2016/7/layout/BasicLinearProcessNumbered"/>
    <dgm:cxn modelId="{06FFFF5B-99C6-45D8-A64E-35619BDFC5C7}" type="presParOf" srcId="{4C04A7BD-7576-4DEF-A2DB-BE24839E37BD}" destId="{E9315899-0028-40B8-992B-AE320F798179}" srcOrd="0" destOrd="0" presId="urn:microsoft.com/office/officeart/2016/7/layout/BasicLinearProcessNumbered"/>
    <dgm:cxn modelId="{81055299-CEEA-498C-B4E3-024DF6C546F4}" type="presParOf" srcId="{4C04A7BD-7576-4DEF-A2DB-BE24839E37BD}" destId="{DF468445-CFEA-42C5-9F43-BFDF4EA01A2F}" srcOrd="1" destOrd="0" presId="urn:microsoft.com/office/officeart/2016/7/layout/BasicLinearProcessNumbered"/>
    <dgm:cxn modelId="{BF483669-EE35-42E6-84ED-06B7F055F17F}" type="presParOf" srcId="{4C04A7BD-7576-4DEF-A2DB-BE24839E37BD}" destId="{0C0220E6-AA7B-4A6B-84FF-3E374CF04B32}" srcOrd="2" destOrd="0" presId="urn:microsoft.com/office/officeart/2016/7/layout/BasicLinearProcessNumbered"/>
    <dgm:cxn modelId="{1F9EA607-DFE5-4D0F-804E-9A3244116F6F}" type="presParOf" srcId="{4C04A7BD-7576-4DEF-A2DB-BE24839E37BD}" destId="{7D701734-2DBD-41E7-8A50-12AD37D187CF}" srcOrd="3" destOrd="0" presId="urn:microsoft.com/office/officeart/2016/7/layout/BasicLinearProcessNumbered"/>
    <dgm:cxn modelId="{41AFEC74-EF60-44FF-BB2E-D88AF811178C}" type="presParOf" srcId="{8CE70FAC-7243-4D96-9E6E-78C9C85EE8FE}" destId="{871F0029-0114-4A53-838B-EBDD3C2EB6FC}" srcOrd="1" destOrd="0" presId="urn:microsoft.com/office/officeart/2016/7/layout/BasicLinearProcessNumbered"/>
    <dgm:cxn modelId="{28D7EBA8-01DD-40DA-AAE1-11846473B986}" type="presParOf" srcId="{8CE70FAC-7243-4D96-9E6E-78C9C85EE8FE}" destId="{7F0B93D3-5D68-493B-86F4-3E0FA2433741}" srcOrd="2" destOrd="0" presId="urn:microsoft.com/office/officeart/2016/7/layout/BasicLinearProcessNumbered"/>
    <dgm:cxn modelId="{0EC01E48-AEB7-4640-9D74-F279370B0AAB}" type="presParOf" srcId="{7F0B93D3-5D68-493B-86F4-3E0FA2433741}" destId="{B02EE914-D3B4-4A3E-99E4-1C81BDCD373C}" srcOrd="0" destOrd="0" presId="urn:microsoft.com/office/officeart/2016/7/layout/BasicLinearProcessNumbered"/>
    <dgm:cxn modelId="{C5B54B0A-8EAE-498F-8306-17CD0CE4D257}" type="presParOf" srcId="{7F0B93D3-5D68-493B-86F4-3E0FA2433741}" destId="{968406FC-F4B8-43E6-AFDF-D401B22D901E}" srcOrd="1" destOrd="0" presId="urn:microsoft.com/office/officeart/2016/7/layout/BasicLinearProcessNumbered"/>
    <dgm:cxn modelId="{801AE242-49CF-4203-898B-115F894C56A1}" type="presParOf" srcId="{7F0B93D3-5D68-493B-86F4-3E0FA2433741}" destId="{C5FCD252-AF80-406D-911C-D92A0AE18FA1}" srcOrd="2" destOrd="0" presId="urn:microsoft.com/office/officeart/2016/7/layout/BasicLinearProcessNumbered"/>
    <dgm:cxn modelId="{25F0DE6B-8536-490E-A9B5-0D02B5BF015F}" type="presParOf" srcId="{7F0B93D3-5D68-493B-86F4-3E0FA2433741}" destId="{893D9913-84D0-4A41-9323-B0A1B65F62E9}" srcOrd="3" destOrd="0" presId="urn:microsoft.com/office/officeart/2016/7/layout/BasicLinearProcessNumbered"/>
    <dgm:cxn modelId="{EDE7340F-07B5-4C84-80F7-FA133608F722}" type="presParOf" srcId="{8CE70FAC-7243-4D96-9E6E-78C9C85EE8FE}" destId="{371A5630-CC66-42F2-B10E-3ADD9F901A14}" srcOrd="3" destOrd="0" presId="urn:microsoft.com/office/officeart/2016/7/layout/BasicLinearProcessNumbered"/>
    <dgm:cxn modelId="{370977FB-3B79-4DE8-9823-BFD0B729373B}" type="presParOf" srcId="{8CE70FAC-7243-4D96-9E6E-78C9C85EE8FE}" destId="{22842224-BFFC-4B3B-81DF-B1743C421EFB}" srcOrd="4" destOrd="0" presId="urn:microsoft.com/office/officeart/2016/7/layout/BasicLinearProcessNumbered"/>
    <dgm:cxn modelId="{3926F87D-6A2B-41F2-8759-20E59B18D4AC}" type="presParOf" srcId="{22842224-BFFC-4B3B-81DF-B1743C421EFB}" destId="{D590BB2B-90CB-486B-96A5-03AFD70CC9EF}" srcOrd="0" destOrd="0" presId="urn:microsoft.com/office/officeart/2016/7/layout/BasicLinearProcessNumbered"/>
    <dgm:cxn modelId="{366086AA-BA1B-426C-97B2-4D09CC737C6E}" type="presParOf" srcId="{22842224-BFFC-4B3B-81DF-B1743C421EFB}" destId="{6D541ADA-9A2F-45CA-92A5-13A33474BA27}" srcOrd="1" destOrd="0" presId="urn:microsoft.com/office/officeart/2016/7/layout/BasicLinearProcessNumbered"/>
    <dgm:cxn modelId="{14658E73-256B-4CC1-9D42-0A70BC74D53E}" type="presParOf" srcId="{22842224-BFFC-4B3B-81DF-B1743C421EFB}" destId="{D365A572-0686-4D28-9435-21EB0BD4955F}" srcOrd="2" destOrd="0" presId="urn:microsoft.com/office/officeart/2016/7/layout/BasicLinearProcessNumbered"/>
    <dgm:cxn modelId="{B7F58B08-C797-4859-B39B-331F8B4B04A1}" type="presParOf" srcId="{22842224-BFFC-4B3B-81DF-B1743C421EFB}" destId="{6C4FD19F-F359-4D79-8466-FFBDCD0719EB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9D6358-33B5-456A-8797-02DAEACFC9FD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CA"/>
        </a:p>
      </dgm:t>
    </dgm:pt>
    <dgm:pt modelId="{BDFFBF35-280E-4D16-998E-C8B672D591F0}">
      <dgm:prSet phldrT="[Text]"/>
      <dgm:spPr/>
      <dgm:t>
        <a:bodyPr/>
        <a:lstStyle/>
        <a:p>
          <a:r>
            <a:rPr lang="en-CA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LRC is at its best when…</a:t>
          </a:r>
          <a:endParaRPr lang="en-C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B89386-21E8-40E0-80FD-120D6B32D643}" type="parTrans" cxnId="{481F927E-D2AA-4A90-8EB4-2B1782F7D7B8}">
      <dgm:prSet/>
      <dgm:spPr/>
      <dgm:t>
        <a:bodyPr/>
        <a:lstStyle/>
        <a:p>
          <a:endParaRPr lang="en-CA"/>
        </a:p>
      </dgm:t>
    </dgm:pt>
    <dgm:pt modelId="{0F51C574-47EB-4ED6-ADB3-81B0D7C3BFAC}" type="sibTrans" cxnId="{481F927E-D2AA-4A90-8EB4-2B1782F7D7B8}">
      <dgm:prSet/>
      <dgm:spPr/>
      <dgm:t>
        <a:bodyPr/>
        <a:lstStyle/>
        <a:p>
          <a:endParaRPr lang="en-CA"/>
        </a:p>
      </dgm:t>
    </dgm:pt>
    <dgm:pt modelId="{33F33A75-D403-4E30-A2D6-8E2CE026E26D}">
      <dgm:prSet phldrT="[Text]"/>
      <dgm:spPr/>
      <dgm:t>
        <a:bodyPr/>
        <a:lstStyle/>
        <a:p>
          <a:pPr>
            <a:buChar char="•"/>
          </a:pPr>
          <a:r>
            <a:rPr lang="en-CA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It’s giving people the opportunity to row</a:t>
          </a:r>
          <a:endParaRPr lang="en-C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DF9C7D-FDEF-49E3-87DB-24A97D3098AD}" type="parTrans" cxnId="{8F977A7C-BA49-4769-84F5-C6206EACB2B4}">
      <dgm:prSet/>
      <dgm:spPr/>
      <dgm:t>
        <a:bodyPr/>
        <a:lstStyle/>
        <a:p>
          <a:endParaRPr lang="en-CA"/>
        </a:p>
      </dgm:t>
    </dgm:pt>
    <dgm:pt modelId="{DDF25D46-A32B-42E5-901C-848209F3CC26}" type="sibTrans" cxnId="{8F977A7C-BA49-4769-84F5-C6206EACB2B4}">
      <dgm:prSet/>
      <dgm:spPr/>
      <dgm:t>
        <a:bodyPr/>
        <a:lstStyle/>
        <a:p>
          <a:endParaRPr lang="en-CA"/>
        </a:p>
      </dgm:t>
    </dgm:pt>
    <dgm:pt modelId="{72CC7CFD-A356-4D5C-8E6B-771B1102A02E}">
      <dgm:prSet phldrT="[Text]"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Examples of our excellence…</a:t>
          </a:r>
          <a:endParaRPr lang="en-CA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9FEE0D-24C9-4C25-A9F6-4592A75C5739}" type="parTrans" cxnId="{5216404F-27FC-44B7-9A26-4491658D4365}">
      <dgm:prSet/>
      <dgm:spPr/>
      <dgm:t>
        <a:bodyPr/>
        <a:lstStyle/>
        <a:p>
          <a:endParaRPr lang="en-CA"/>
        </a:p>
      </dgm:t>
    </dgm:pt>
    <dgm:pt modelId="{1F6EF3F5-1097-4FA4-8B3C-D571F74DE177}" type="sibTrans" cxnId="{5216404F-27FC-44B7-9A26-4491658D4365}">
      <dgm:prSet/>
      <dgm:spPr/>
      <dgm:t>
        <a:bodyPr/>
        <a:lstStyle/>
        <a:p>
          <a:endParaRPr lang="en-CA"/>
        </a:p>
      </dgm:t>
    </dgm:pt>
    <dgm:pt modelId="{05FB000C-B53F-40DA-9DE9-F60C7F2D27B6}">
      <dgm:prSet/>
      <dgm:spPr/>
      <dgm:t>
        <a:bodyPr/>
        <a:lstStyle/>
        <a:p>
          <a:r>
            <a:rPr lang="en-CA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The water is good</a:t>
          </a:r>
        </a:p>
      </dgm:t>
    </dgm:pt>
    <dgm:pt modelId="{63670229-F203-4305-88C4-71D64502C87E}" type="parTrans" cxnId="{B7F0E255-7A94-4546-B2D2-95060FFFC1BE}">
      <dgm:prSet/>
      <dgm:spPr/>
      <dgm:t>
        <a:bodyPr/>
        <a:lstStyle/>
        <a:p>
          <a:endParaRPr lang="en-CA"/>
        </a:p>
      </dgm:t>
    </dgm:pt>
    <dgm:pt modelId="{7B7D5209-CE23-4260-8F38-8C1321F4558A}" type="sibTrans" cxnId="{B7F0E255-7A94-4546-B2D2-95060FFFC1BE}">
      <dgm:prSet/>
      <dgm:spPr/>
      <dgm:t>
        <a:bodyPr/>
        <a:lstStyle/>
        <a:p>
          <a:endParaRPr lang="en-CA"/>
        </a:p>
      </dgm:t>
    </dgm:pt>
    <dgm:pt modelId="{E318193D-57B9-422D-9954-A0CB98CB4E00}">
      <dgm:prSet/>
      <dgm:spPr/>
      <dgm:t>
        <a:bodyPr/>
        <a:lstStyle/>
        <a:p>
          <a:r>
            <a:rPr lang="en-CA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We’re working together</a:t>
          </a:r>
        </a:p>
      </dgm:t>
    </dgm:pt>
    <dgm:pt modelId="{39CF3AAC-37EE-4E1F-9B6F-CC3F1888E463}" type="parTrans" cxnId="{00D9C5F6-4148-43F6-A5C5-0D311931679B}">
      <dgm:prSet/>
      <dgm:spPr/>
      <dgm:t>
        <a:bodyPr/>
        <a:lstStyle/>
        <a:p>
          <a:endParaRPr lang="en-CA"/>
        </a:p>
      </dgm:t>
    </dgm:pt>
    <dgm:pt modelId="{2E8A9E1E-0BFA-4BB3-A8F9-D5285501B4FE}" type="sibTrans" cxnId="{00D9C5F6-4148-43F6-A5C5-0D311931679B}">
      <dgm:prSet/>
      <dgm:spPr/>
      <dgm:t>
        <a:bodyPr/>
        <a:lstStyle/>
        <a:p>
          <a:endParaRPr lang="en-CA"/>
        </a:p>
      </dgm:t>
    </dgm:pt>
    <dgm:pt modelId="{37431CE4-5D55-43EE-A512-22D245880837}">
      <dgm:prSet/>
      <dgm:spPr/>
      <dgm:t>
        <a:bodyPr/>
        <a:lstStyle/>
        <a:p>
          <a:r>
            <a:rPr lang="en-CA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We’re being social</a:t>
          </a:r>
        </a:p>
      </dgm:t>
    </dgm:pt>
    <dgm:pt modelId="{E8ABAAF9-0E57-48E5-BA37-A5A45A25B59E}" type="parTrans" cxnId="{13E5517C-DD0B-47B2-9982-9B62B3CAE7B3}">
      <dgm:prSet/>
      <dgm:spPr/>
      <dgm:t>
        <a:bodyPr/>
        <a:lstStyle/>
        <a:p>
          <a:endParaRPr lang="en-CA"/>
        </a:p>
      </dgm:t>
    </dgm:pt>
    <dgm:pt modelId="{7D57CF4B-2BD1-4872-92AE-9D8EF4B2C54C}" type="sibTrans" cxnId="{13E5517C-DD0B-47B2-9982-9B62B3CAE7B3}">
      <dgm:prSet/>
      <dgm:spPr/>
      <dgm:t>
        <a:bodyPr/>
        <a:lstStyle/>
        <a:p>
          <a:endParaRPr lang="en-CA"/>
        </a:p>
      </dgm:t>
    </dgm:pt>
    <dgm:pt modelId="{9577A84E-F271-4847-A3F1-2B53AE0D03D5}">
      <dgm:prSet/>
      <dgm:spPr/>
      <dgm:t>
        <a:bodyPr/>
        <a:lstStyle/>
        <a:p>
          <a:r>
            <a:rPr lang="en-CA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Volunteers are engaged</a:t>
          </a:r>
        </a:p>
      </dgm:t>
    </dgm:pt>
    <dgm:pt modelId="{C25CA0B4-5C69-4E54-A10A-0167CA2A81A0}" type="parTrans" cxnId="{11B92FEE-F672-4582-9220-8D5844AD37E1}">
      <dgm:prSet/>
      <dgm:spPr/>
      <dgm:t>
        <a:bodyPr/>
        <a:lstStyle/>
        <a:p>
          <a:endParaRPr lang="en-CA"/>
        </a:p>
      </dgm:t>
    </dgm:pt>
    <dgm:pt modelId="{A5D2E158-B79E-4EE3-8B93-50652CE1ED7C}" type="sibTrans" cxnId="{11B92FEE-F672-4582-9220-8D5844AD37E1}">
      <dgm:prSet/>
      <dgm:spPr/>
      <dgm:t>
        <a:bodyPr/>
        <a:lstStyle/>
        <a:p>
          <a:endParaRPr lang="en-CA"/>
        </a:p>
      </dgm:t>
    </dgm:pt>
    <dgm:pt modelId="{151C8DC3-32DF-4931-9C08-C3017EB17CAF}">
      <dgm:prSet/>
      <dgm:spPr/>
      <dgm:t>
        <a:bodyPr/>
        <a:lstStyle/>
        <a:p>
          <a:r>
            <a:rPr lang="en-CA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Everyone is pitching in</a:t>
          </a:r>
        </a:p>
      </dgm:t>
    </dgm:pt>
    <dgm:pt modelId="{1B5569F6-7140-41A2-8164-C4DA91FCBB60}" type="parTrans" cxnId="{6979B769-CEB7-4719-818C-7031F7CD69DE}">
      <dgm:prSet/>
      <dgm:spPr/>
      <dgm:t>
        <a:bodyPr/>
        <a:lstStyle/>
        <a:p>
          <a:endParaRPr lang="en-CA"/>
        </a:p>
      </dgm:t>
    </dgm:pt>
    <dgm:pt modelId="{25E6FCF2-C127-4F74-8807-A1D3EB315474}" type="sibTrans" cxnId="{6979B769-CEB7-4719-818C-7031F7CD69DE}">
      <dgm:prSet/>
      <dgm:spPr/>
      <dgm:t>
        <a:bodyPr/>
        <a:lstStyle/>
        <a:p>
          <a:endParaRPr lang="en-CA"/>
        </a:p>
      </dgm:t>
    </dgm:pt>
    <dgm:pt modelId="{99697481-352D-4E45-86CF-95709DD094A5}">
      <dgm:prSet/>
      <dgm:spPr/>
      <dgm:t>
        <a:bodyPr/>
        <a:lstStyle/>
        <a:p>
          <a:r>
            <a:rPr lang="en-CA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Para Rowing</a:t>
          </a:r>
          <a:endParaRPr lang="en-CA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510036-3400-43BD-98EA-CD03A744AF80}" type="parTrans" cxnId="{D7843DD3-C650-42DB-80AD-73E62E62D596}">
      <dgm:prSet/>
      <dgm:spPr/>
      <dgm:t>
        <a:bodyPr/>
        <a:lstStyle/>
        <a:p>
          <a:endParaRPr lang="en-CA"/>
        </a:p>
      </dgm:t>
    </dgm:pt>
    <dgm:pt modelId="{CECF72F3-8038-4424-869B-9B5BEB265173}" type="sibTrans" cxnId="{D7843DD3-C650-42DB-80AD-73E62E62D596}">
      <dgm:prSet/>
      <dgm:spPr/>
      <dgm:t>
        <a:bodyPr/>
        <a:lstStyle/>
        <a:p>
          <a:endParaRPr lang="en-CA"/>
        </a:p>
      </dgm:t>
    </dgm:pt>
    <dgm:pt modelId="{C558B1F8-B7B6-4005-BFEE-44E7EA4DDECA}">
      <dgm:prSet phldrT="[Text]"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Great people who love the sport</a:t>
          </a:r>
        </a:p>
      </dgm:t>
    </dgm:pt>
    <dgm:pt modelId="{CFB040E9-EC37-4A53-A9C8-E3944BC438C1}" type="parTrans" cxnId="{3D922FBF-BC63-4438-9F49-2996671EC761}">
      <dgm:prSet/>
      <dgm:spPr/>
      <dgm:t>
        <a:bodyPr/>
        <a:lstStyle/>
        <a:p>
          <a:endParaRPr lang="en-CA"/>
        </a:p>
      </dgm:t>
    </dgm:pt>
    <dgm:pt modelId="{538254E7-E928-4495-B88B-817138E693AA}" type="sibTrans" cxnId="{3D922FBF-BC63-4438-9F49-2996671EC761}">
      <dgm:prSet/>
      <dgm:spPr/>
      <dgm:t>
        <a:bodyPr/>
        <a:lstStyle/>
        <a:p>
          <a:endParaRPr lang="en-CA"/>
        </a:p>
      </dgm:t>
    </dgm:pt>
    <dgm:pt modelId="{F3AED1BF-B9F6-4FBD-9A78-8B5C589BC35E}">
      <dgm:prSet phldrT="[Text]"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People help each other</a:t>
          </a:r>
        </a:p>
      </dgm:t>
    </dgm:pt>
    <dgm:pt modelId="{0E049FBE-7384-4ACD-BFFA-DDEE962D7D92}" type="parTrans" cxnId="{6F4B290A-EA22-462A-8CBD-C3DB043B590D}">
      <dgm:prSet/>
      <dgm:spPr/>
      <dgm:t>
        <a:bodyPr/>
        <a:lstStyle/>
        <a:p>
          <a:endParaRPr lang="en-CA"/>
        </a:p>
      </dgm:t>
    </dgm:pt>
    <dgm:pt modelId="{E16BF533-BAD4-4A8D-B088-969ED7A193F0}" type="sibTrans" cxnId="{6F4B290A-EA22-462A-8CBD-C3DB043B590D}">
      <dgm:prSet/>
      <dgm:spPr/>
      <dgm:t>
        <a:bodyPr/>
        <a:lstStyle/>
        <a:p>
          <a:endParaRPr lang="en-CA"/>
        </a:p>
      </dgm:t>
    </dgm:pt>
    <dgm:pt modelId="{A9D78E8C-087A-4AA7-9715-EDD0838B2DE0}">
      <dgm:prSet phldrT="[Text]"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We all help with the shells</a:t>
          </a:r>
        </a:p>
      </dgm:t>
    </dgm:pt>
    <dgm:pt modelId="{6FAD6C53-3F2B-43B3-8075-9E477D0109E9}" type="parTrans" cxnId="{9CEF0907-4425-4702-8C79-3254CFF95281}">
      <dgm:prSet/>
      <dgm:spPr/>
      <dgm:t>
        <a:bodyPr/>
        <a:lstStyle/>
        <a:p>
          <a:endParaRPr lang="en-CA"/>
        </a:p>
      </dgm:t>
    </dgm:pt>
    <dgm:pt modelId="{6FC1D119-BA78-4903-B3B0-39BC1A49D5CC}" type="sibTrans" cxnId="{9CEF0907-4425-4702-8C79-3254CFF95281}">
      <dgm:prSet/>
      <dgm:spPr/>
      <dgm:t>
        <a:bodyPr/>
        <a:lstStyle/>
        <a:p>
          <a:endParaRPr lang="en-CA"/>
        </a:p>
      </dgm:t>
    </dgm:pt>
    <dgm:pt modelId="{618E9B87-9B03-4444-8A08-9D9EB35BECBC}">
      <dgm:prSet phldrT="[Text]"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We welcome all skills and abilities</a:t>
          </a:r>
        </a:p>
      </dgm:t>
    </dgm:pt>
    <dgm:pt modelId="{6626ADA4-ACE9-463A-94A6-A0C814E2EEC1}" type="parTrans" cxnId="{EC952791-C7AB-4BF3-8E61-E730E24DDEBD}">
      <dgm:prSet/>
      <dgm:spPr/>
      <dgm:t>
        <a:bodyPr/>
        <a:lstStyle/>
        <a:p>
          <a:endParaRPr lang="en-CA"/>
        </a:p>
      </dgm:t>
    </dgm:pt>
    <dgm:pt modelId="{3C90D6CF-194D-4B00-B5AC-C48322701829}" type="sibTrans" cxnId="{EC952791-C7AB-4BF3-8E61-E730E24DDEBD}">
      <dgm:prSet/>
      <dgm:spPr/>
      <dgm:t>
        <a:bodyPr/>
        <a:lstStyle/>
        <a:p>
          <a:endParaRPr lang="en-CA"/>
        </a:p>
      </dgm:t>
    </dgm:pt>
    <dgm:pt modelId="{A0882451-2136-474E-879B-7D11A582CC2B}">
      <dgm:prSet phldrT="[Text]"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We have strong coaches</a:t>
          </a:r>
        </a:p>
      </dgm:t>
    </dgm:pt>
    <dgm:pt modelId="{79B66994-70E2-420A-93BD-C407CE41AB7B}" type="parTrans" cxnId="{51632C4D-1631-427B-887A-E710745A2967}">
      <dgm:prSet/>
      <dgm:spPr/>
      <dgm:t>
        <a:bodyPr/>
        <a:lstStyle/>
        <a:p>
          <a:endParaRPr lang="en-CA"/>
        </a:p>
      </dgm:t>
    </dgm:pt>
    <dgm:pt modelId="{192C435F-E388-4C53-8C04-CFFB13752D29}" type="sibTrans" cxnId="{51632C4D-1631-427B-887A-E710745A2967}">
      <dgm:prSet/>
      <dgm:spPr/>
      <dgm:t>
        <a:bodyPr/>
        <a:lstStyle/>
        <a:p>
          <a:endParaRPr lang="en-CA"/>
        </a:p>
      </dgm:t>
    </dgm:pt>
    <dgm:pt modelId="{AE8CADCA-FC42-4711-A12D-43A2138F3490}">
      <dgm:prSet phldrT="[Text]"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Committed volunteers</a:t>
          </a:r>
        </a:p>
      </dgm:t>
    </dgm:pt>
    <dgm:pt modelId="{4C013FF9-0DE6-466E-8AA4-211E8512AE80}" type="parTrans" cxnId="{177685F2-3BC7-44AB-A884-825B03F5A87C}">
      <dgm:prSet/>
      <dgm:spPr/>
      <dgm:t>
        <a:bodyPr/>
        <a:lstStyle/>
        <a:p>
          <a:endParaRPr lang="en-CA"/>
        </a:p>
      </dgm:t>
    </dgm:pt>
    <dgm:pt modelId="{3337DFDC-CE19-44A1-8CC2-4FD431FCCE13}" type="sibTrans" cxnId="{177685F2-3BC7-44AB-A884-825B03F5A87C}">
      <dgm:prSet/>
      <dgm:spPr/>
      <dgm:t>
        <a:bodyPr/>
        <a:lstStyle/>
        <a:p>
          <a:endParaRPr lang="en-CA"/>
        </a:p>
      </dgm:t>
    </dgm:pt>
    <dgm:pt modelId="{7032856B-4FC6-4488-B212-E1A1220B0191}">
      <dgm:prSet phldrT="[Text]"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Grants to support the work</a:t>
          </a:r>
        </a:p>
      </dgm:t>
    </dgm:pt>
    <dgm:pt modelId="{2962A7BA-4ACB-49EC-BD4E-ABE9DE5DA7B1}" type="parTrans" cxnId="{D8C8BC91-240E-4A0F-A948-6A735D78E0AB}">
      <dgm:prSet/>
      <dgm:spPr/>
      <dgm:t>
        <a:bodyPr/>
        <a:lstStyle/>
        <a:p>
          <a:endParaRPr lang="en-CA"/>
        </a:p>
      </dgm:t>
    </dgm:pt>
    <dgm:pt modelId="{7EB979CB-B6A7-414D-BA64-AE698FA59242}" type="sibTrans" cxnId="{D8C8BC91-240E-4A0F-A948-6A735D78E0AB}">
      <dgm:prSet/>
      <dgm:spPr/>
      <dgm:t>
        <a:bodyPr/>
        <a:lstStyle/>
        <a:p>
          <a:endParaRPr lang="en-CA"/>
        </a:p>
      </dgm:t>
    </dgm:pt>
    <dgm:pt modelId="{C4ADCC34-8317-4387-8091-498ADB305810}">
      <dgm:prSet phldrT="[Text]"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We’re recognized for advances in para rowing</a:t>
          </a:r>
        </a:p>
      </dgm:t>
    </dgm:pt>
    <dgm:pt modelId="{AFF624A0-6DC4-45E7-9F45-C3F51A446691}" type="parTrans" cxnId="{BD8DBDFE-5292-46BD-A109-CEA3925755EB}">
      <dgm:prSet/>
      <dgm:spPr/>
      <dgm:t>
        <a:bodyPr/>
        <a:lstStyle/>
        <a:p>
          <a:endParaRPr lang="en-CA"/>
        </a:p>
      </dgm:t>
    </dgm:pt>
    <dgm:pt modelId="{15F73E27-0756-4AD5-A89B-D97E6003FE0C}" type="sibTrans" cxnId="{BD8DBDFE-5292-46BD-A109-CEA3925755EB}">
      <dgm:prSet/>
      <dgm:spPr/>
      <dgm:t>
        <a:bodyPr/>
        <a:lstStyle/>
        <a:p>
          <a:endParaRPr lang="en-CA"/>
        </a:p>
      </dgm:t>
    </dgm:pt>
    <dgm:pt modelId="{027DF772-CC04-4750-B577-FB00CE7508F8}" type="pres">
      <dgm:prSet presAssocID="{599D6358-33B5-456A-8797-02DAEACFC9FD}" presName="Name0" presStyleCnt="0">
        <dgm:presLayoutVars>
          <dgm:dir/>
          <dgm:animLvl val="lvl"/>
          <dgm:resizeHandles val="exact"/>
        </dgm:presLayoutVars>
      </dgm:prSet>
      <dgm:spPr/>
    </dgm:pt>
    <dgm:pt modelId="{4AF05423-E61C-446D-9FCB-0493E279EA3B}" type="pres">
      <dgm:prSet presAssocID="{BDFFBF35-280E-4D16-998E-C8B672D591F0}" presName="composite" presStyleCnt="0"/>
      <dgm:spPr/>
    </dgm:pt>
    <dgm:pt modelId="{4110F20A-7BC0-469D-8C4C-D82F87E3191E}" type="pres">
      <dgm:prSet presAssocID="{BDFFBF35-280E-4D16-998E-C8B672D591F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27A655EB-60CE-44B5-9211-B754A3E29BCD}" type="pres">
      <dgm:prSet presAssocID="{BDFFBF35-280E-4D16-998E-C8B672D591F0}" presName="desTx" presStyleLbl="alignAccFollowNode1" presStyleIdx="0" presStyleCnt="2">
        <dgm:presLayoutVars>
          <dgm:bulletEnabled val="1"/>
        </dgm:presLayoutVars>
      </dgm:prSet>
      <dgm:spPr/>
    </dgm:pt>
    <dgm:pt modelId="{27AD75CA-1755-4858-9071-9AD7063527D2}" type="pres">
      <dgm:prSet presAssocID="{0F51C574-47EB-4ED6-ADB3-81B0D7C3BFAC}" presName="space" presStyleCnt="0"/>
      <dgm:spPr/>
    </dgm:pt>
    <dgm:pt modelId="{CE6A1A3E-EAFC-4738-BE1E-7A03F525FF09}" type="pres">
      <dgm:prSet presAssocID="{72CC7CFD-A356-4D5C-8E6B-771B1102A02E}" presName="composite" presStyleCnt="0"/>
      <dgm:spPr/>
    </dgm:pt>
    <dgm:pt modelId="{73460F68-393A-4D26-989A-46CE6F245586}" type="pres">
      <dgm:prSet presAssocID="{72CC7CFD-A356-4D5C-8E6B-771B1102A02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27914ECB-216D-49A8-9AE0-1DB76703D47A}" type="pres">
      <dgm:prSet presAssocID="{72CC7CFD-A356-4D5C-8E6B-771B1102A02E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7C7DE205-7318-4767-931E-4B7741C5A847}" type="presOf" srcId="{9577A84E-F271-4847-A3F1-2B53AE0D03D5}" destId="{27A655EB-60CE-44B5-9211-B754A3E29BCD}" srcOrd="0" destOrd="4" presId="urn:microsoft.com/office/officeart/2005/8/layout/hList1"/>
    <dgm:cxn modelId="{9CEF0907-4425-4702-8C79-3254CFF95281}" srcId="{72CC7CFD-A356-4D5C-8E6B-771B1102A02E}" destId="{A9D78E8C-087A-4AA7-9715-EDD0838B2DE0}" srcOrd="2" destOrd="0" parTransId="{6FAD6C53-3F2B-43B3-8075-9E477D0109E9}" sibTransId="{6FC1D119-BA78-4903-B3B0-39BC1A49D5CC}"/>
    <dgm:cxn modelId="{6F4B290A-EA22-462A-8CBD-C3DB043B590D}" srcId="{72CC7CFD-A356-4D5C-8E6B-771B1102A02E}" destId="{F3AED1BF-B9F6-4FBD-9A78-8B5C589BC35E}" srcOrd="1" destOrd="0" parTransId="{0E049FBE-7384-4ACD-BFFA-DDEE962D7D92}" sibTransId="{E16BF533-BAD4-4A8D-B088-969ED7A193F0}"/>
    <dgm:cxn modelId="{BE6FC60B-1BE0-44B4-9436-3673B5309F39}" type="presOf" srcId="{37431CE4-5D55-43EE-A512-22D245880837}" destId="{27A655EB-60CE-44B5-9211-B754A3E29BCD}" srcOrd="0" destOrd="3" presId="urn:microsoft.com/office/officeart/2005/8/layout/hList1"/>
    <dgm:cxn modelId="{F4199F16-EC73-42B3-B584-0B983425103B}" type="presOf" srcId="{151C8DC3-32DF-4931-9C08-C3017EB17CAF}" destId="{27A655EB-60CE-44B5-9211-B754A3E29BCD}" srcOrd="0" destOrd="5" presId="urn:microsoft.com/office/officeart/2005/8/layout/hList1"/>
    <dgm:cxn modelId="{08EBAA25-7B23-439E-B082-961D72D8E4EE}" type="presOf" srcId="{7032856B-4FC6-4488-B212-E1A1220B0191}" destId="{27914ECB-216D-49A8-9AE0-1DB76703D47A}" srcOrd="0" destOrd="6" presId="urn:microsoft.com/office/officeart/2005/8/layout/hList1"/>
    <dgm:cxn modelId="{AAE4CA44-A353-40C0-BFE8-FE9A36B995C8}" type="presOf" srcId="{33F33A75-D403-4E30-A2D6-8E2CE026E26D}" destId="{27A655EB-60CE-44B5-9211-B754A3E29BCD}" srcOrd="0" destOrd="0" presId="urn:microsoft.com/office/officeart/2005/8/layout/hList1"/>
    <dgm:cxn modelId="{6979B769-CEB7-4719-818C-7031F7CD69DE}" srcId="{BDFFBF35-280E-4D16-998E-C8B672D591F0}" destId="{151C8DC3-32DF-4931-9C08-C3017EB17CAF}" srcOrd="5" destOrd="0" parTransId="{1B5569F6-7140-41A2-8164-C4DA91FCBB60}" sibTransId="{25E6FCF2-C127-4F74-8807-A1D3EB315474}"/>
    <dgm:cxn modelId="{035AE74A-6C66-4FB4-8C18-80EBC6887738}" type="presOf" srcId="{C558B1F8-B7B6-4005-BFEE-44E7EA4DDECA}" destId="{27914ECB-216D-49A8-9AE0-1DB76703D47A}" srcOrd="0" destOrd="0" presId="urn:microsoft.com/office/officeart/2005/8/layout/hList1"/>
    <dgm:cxn modelId="{51632C4D-1631-427B-887A-E710745A2967}" srcId="{72CC7CFD-A356-4D5C-8E6B-771B1102A02E}" destId="{A0882451-2136-474E-879B-7D11A582CC2B}" srcOrd="4" destOrd="0" parTransId="{79B66994-70E2-420A-93BD-C407CE41AB7B}" sibTransId="{192C435F-E388-4C53-8C04-CFFB13752D29}"/>
    <dgm:cxn modelId="{5216404F-27FC-44B7-9A26-4491658D4365}" srcId="{599D6358-33B5-456A-8797-02DAEACFC9FD}" destId="{72CC7CFD-A356-4D5C-8E6B-771B1102A02E}" srcOrd="1" destOrd="0" parTransId="{D19FEE0D-24C9-4C25-A9F6-4592A75C5739}" sibTransId="{1F6EF3F5-1097-4FA4-8B3C-D571F74DE177}"/>
    <dgm:cxn modelId="{6EFAB64F-2A14-48BF-9AE6-63F2BB8FC436}" type="presOf" srcId="{99697481-352D-4E45-86CF-95709DD094A5}" destId="{27A655EB-60CE-44B5-9211-B754A3E29BCD}" srcOrd="0" destOrd="6" presId="urn:microsoft.com/office/officeart/2005/8/layout/hList1"/>
    <dgm:cxn modelId="{B7F0E255-7A94-4546-B2D2-95060FFFC1BE}" srcId="{BDFFBF35-280E-4D16-998E-C8B672D591F0}" destId="{05FB000C-B53F-40DA-9DE9-F60C7F2D27B6}" srcOrd="1" destOrd="0" parTransId="{63670229-F203-4305-88C4-71D64502C87E}" sibTransId="{7B7D5209-CE23-4260-8F38-8C1321F4558A}"/>
    <dgm:cxn modelId="{02AD3176-05AE-462A-A94A-D138E0585890}" type="presOf" srcId="{E318193D-57B9-422D-9954-A0CB98CB4E00}" destId="{27A655EB-60CE-44B5-9211-B754A3E29BCD}" srcOrd="0" destOrd="2" presId="urn:microsoft.com/office/officeart/2005/8/layout/hList1"/>
    <dgm:cxn modelId="{13E5517C-DD0B-47B2-9982-9B62B3CAE7B3}" srcId="{BDFFBF35-280E-4D16-998E-C8B672D591F0}" destId="{37431CE4-5D55-43EE-A512-22D245880837}" srcOrd="3" destOrd="0" parTransId="{E8ABAAF9-0E57-48E5-BA37-A5A45A25B59E}" sibTransId="{7D57CF4B-2BD1-4872-92AE-9D8EF4B2C54C}"/>
    <dgm:cxn modelId="{8F977A7C-BA49-4769-84F5-C6206EACB2B4}" srcId="{BDFFBF35-280E-4D16-998E-C8B672D591F0}" destId="{33F33A75-D403-4E30-A2D6-8E2CE026E26D}" srcOrd="0" destOrd="0" parTransId="{9BDF9C7D-FDEF-49E3-87DB-24A97D3098AD}" sibTransId="{DDF25D46-A32B-42E5-901C-848209F3CC26}"/>
    <dgm:cxn modelId="{481F927E-D2AA-4A90-8EB4-2B1782F7D7B8}" srcId="{599D6358-33B5-456A-8797-02DAEACFC9FD}" destId="{BDFFBF35-280E-4D16-998E-C8B672D591F0}" srcOrd="0" destOrd="0" parTransId="{45B89386-21E8-40E0-80FD-120D6B32D643}" sibTransId="{0F51C574-47EB-4ED6-ADB3-81B0D7C3BFAC}"/>
    <dgm:cxn modelId="{FB46A881-1E38-4C4D-935B-ED728B7519BC}" type="presOf" srcId="{72CC7CFD-A356-4D5C-8E6B-771B1102A02E}" destId="{73460F68-393A-4D26-989A-46CE6F245586}" srcOrd="0" destOrd="0" presId="urn:microsoft.com/office/officeart/2005/8/layout/hList1"/>
    <dgm:cxn modelId="{EC952791-C7AB-4BF3-8E61-E730E24DDEBD}" srcId="{72CC7CFD-A356-4D5C-8E6B-771B1102A02E}" destId="{618E9B87-9B03-4444-8A08-9D9EB35BECBC}" srcOrd="3" destOrd="0" parTransId="{6626ADA4-ACE9-463A-94A6-A0C814E2EEC1}" sibTransId="{3C90D6CF-194D-4B00-B5AC-C48322701829}"/>
    <dgm:cxn modelId="{D8C8BC91-240E-4A0F-A948-6A735D78E0AB}" srcId="{72CC7CFD-A356-4D5C-8E6B-771B1102A02E}" destId="{7032856B-4FC6-4488-B212-E1A1220B0191}" srcOrd="6" destOrd="0" parTransId="{2962A7BA-4ACB-49EC-BD4E-ABE9DE5DA7B1}" sibTransId="{7EB979CB-B6A7-414D-BA64-AE698FA59242}"/>
    <dgm:cxn modelId="{26169897-D2D5-49CE-B69B-D61F768A33DD}" type="presOf" srcId="{C4ADCC34-8317-4387-8091-498ADB305810}" destId="{27914ECB-216D-49A8-9AE0-1DB76703D47A}" srcOrd="0" destOrd="7" presId="urn:microsoft.com/office/officeart/2005/8/layout/hList1"/>
    <dgm:cxn modelId="{A07DE4A7-4B86-4FAD-9491-2A963A4327A9}" type="presOf" srcId="{A0882451-2136-474E-879B-7D11A582CC2B}" destId="{27914ECB-216D-49A8-9AE0-1DB76703D47A}" srcOrd="0" destOrd="4" presId="urn:microsoft.com/office/officeart/2005/8/layout/hList1"/>
    <dgm:cxn modelId="{25C218BA-9394-4820-97B3-A4F651B05CDE}" type="presOf" srcId="{599D6358-33B5-456A-8797-02DAEACFC9FD}" destId="{027DF772-CC04-4750-B577-FB00CE7508F8}" srcOrd="0" destOrd="0" presId="urn:microsoft.com/office/officeart/2005/8/layout/hList1"/>
    <dgm:cxn modelId="{E69ADEBC-1152-42E2-88B1-491B843A2630}" type="presOf" srcId="{A9D78E8C-087A-4AA7-9715-EDD0838B2DE0}" destId="{27914ECB-216D-49A8-9AE0-1DB76703D47A}" srcOrd="0" destOrd="2" presId="urn:microsoft.com/office/officeart/2005/8/layout/hList1"/>
    <dgm:cxn modelId="{3D922FBF-BC63-4438-9F49-2996671EC761}" srcId="{72CC7CFD-A356-4D5C-8E6B-771B1102A02E}" destId="{C558B1F8-B7B6-4005-BFEE-44E7EA4DDECA}" srcOrd="0" destOrd="0" parTransId="{CFB040E9-EC37-4A53-A9C8-E3944BC438C1}" sibTransId="{538254E7-E928-4495-B88B-817138E693AA}"/>
    <dgm:cxn modelId="{D7843DD3-C650-42DB-80AD-73E62E62D596}" srcId="{BDFFBF35-280E-4D16-998E-C8B672D591F0}" destId="{99697481-352D-4E45-86CF-95709DD094A5}" srcOrd="6" destOrd="0" parTransId="{D9510036-3400-43BD-98EA-CD03A744AF80}" sibTransId="{CECF72F3-8038-4424-869B-9B5BEB265173}"/>
    <dgm:cxn modelId="{501C9BD4-D0FC-4A07-9C28-8D350B087AD5}" type="presOf" srcId="{F3AED1BF-B9F6-4FBD-9A78-8B5C589BC35E}" destId="{27914ECB-216D-49A8-9AE0-1DB76703D47A}" srcOrd="0" destOrd="1" presId="urn:microsoft.com/office/officeart/2005/8/layout/hList1"/>
    <dgm:cxn modelId="{48F9EEDC-98C8-4015-8CDC-F9810EFCC51E}" type="presOf" srcId="{05FB000C-B53F-40DA-9DE9-F60C7F2D27B6}" destId="{27A655EB-60CE-44B5-9211-B754A3E29BCD}" srcOrd="0" destOrd="1" presId="urn:microsoft.com/office/officeart/2005/8/layout/hList1"/>
    <dgm:cxn modelId="{F82F77E3-5151-4A35-B251-37F9C8E07206}" type="presOf" srcId="{618E9B87-9B03-4444-8A08-9D9EB35BECBC}" destId="{27914ECB-216D-49A8-9AE0-1DB76703D47A}" srcOrd="0" destOrd="3" presId="urn:microsoft.com/office/officeart/2005/8/layout/hList1"/>
    <dgm:cxn modelId="{11B92FEE-F672-4582-9220-8D5844AD37E1}" srcId="{BDFFBF35-280E-4D16-998E-C8B672D591F0}" destId="{9577A84E-F271-4847-A3F1-2B53AE0D03D5}" srcOrd="4" destOrd="0" parTransId="{C25CA0B4-5C69-4E54-A10A-0167CA2A81A0}" sibTransId="{A5D2E158-B79E-4EE3-8B93-50652CE1ED7C}"/>
    <dgm:cxn modelId="{177685F2-3BC7-44AB-A884-825B03F5A87C}" srcId="{72CC7CFD-A356-4D5C-8E6B-771B1102A02E}" destId="{AE8CADCA-FC42-4711-A12D-43A2138F3490}" srcOrd="5" destOrd="0" parTransId="{4C013FF9-0DE6-466E-8AA4-211E8512AE80}" sibTransId="{3337DFDC-CE19-44A1-8CC2-4FD431FCCE13}"/>
    <dgm:cxn modelId="{00D9C5F6-4148-43F6-A5C5-0D311931679B}" srcId="{BDFFBF35-280E-4D16-998E-C8B672D591F0}" destId="{E318193D-57B9-422D-9954-A0CB98CB4E00}" srcOrd="2" destOrd="0" parTransId="{39CF3AAC-37EE-4E1F-9B6F-CC3F1888E463}" sibTransId="{2E8A9E1E-0BFA-4BB3-A8F9-D5285501B4FE}"/>
    <dgm:cxn modelId="{D0B08FFB-EF9D-4B20-9029-B55EE669A7BD}" type="presOf" srcId="{BDFFBF35-280E-4D16-998E-C8B672D591F0}" destId="{4110F20A-7BC0-469D-8C4C-D82F87E3191E}" srcOrd="0" destOrd="0" presId="urn:microsoft.com/office/officeart/2005/8/layout/hList1"/>
    <dgm:cxn modelId="{26D241FE-AA5E-4B5F-9F1F-1B1A37C5D7C4}" type="presOf" srcId="{AE8CADCA-FC42-4711-A12D-43A2138F3490}" destId="{27914ECB-216D-49A8-9AE0-1DB76703D47A}" srcOrd="0" destOrd="5" presId="urn:microsoft.com/office/officeart/2005/8/layout/hList1"/>
    <dgm:cxn modelId="{BD8DBDFE-5292-46BD-A109-CEA3925755EB}" srcId="{72CC7CFD-A356-4D5C-8E6B-771B1102A02E}" destId="{C4ADCC34-8317-4387-8091-498ADB305810}" srcOrd="7" destOrd="0" parTransId="{AFF624A0-6DC4-45E7-9F45-C3F51A446691}" sibTransId="{15F73E27-0756-4AD5-A89B-D97E6003FE0C}"/>
    <dgm:cxn modelId="{53075739-898B-43D7-8BC4-15C6C87F5EF0}" type="presParOf" srcId="{027DF772-CC04-4750-B577-FB00CE7508F8}" destId="{4AF05423-E61C-446D-9FCB-0493E279EA3B}" srcOrd="0" destOrd="0" presId="urn:microsoft.com/office/officeart/2005/8/layout/hList1"/>
    <dgm:cxn modelId="{A819B372-D46C-42E1-BF10-399FE29974FD}" type="presParOf" srcId="{4AF05423-E61C-446D-9FCB-0493E279EA3B}" destId="{4110F20A-7BC0-469D-8C4C-D82F87E3191E}" srcOrd="0" destOrd="0" presId="urn:microsoft.com/office/officeart/2005/8/layout/hList1"/>
    <dgm:cxn modelId="{94364060-4018-4044-BF11-D9A6D17D79E8}" type="presParOf" srcId="{4AF05423-E61C-446D-9FCB-0493E279EA3B}" destId="{27A655EB-60CE-44B5-9211-B754A3E29BCD}" srcOrd="1" destOrd="0" presId="urn:microsoft.com/office/officeart/2005/8/layout/hList1"/>
    <dgm:cxn modelId="{4998B518-FE55-4B74-83EF-93A64B34FF43}" type="presParOf" srcId="{027DF772-CC04-4750-B577-FB00CE7508F8}" destId="{27AD75CA-1755-4858-9071-9AD7063527D2}" srcOrd="1" destOrd="0" presId="urn:microsoft.com/office/officeart/2005/8/layout/hList1"/>
    <dgm:cxn modelId="{D9E776D8-0A9F-4B7C-BCA6-4064E835F60F}" type="presParOf" srcId="{027DF772-CC04-4750-B577-FB00CE7508F8}" destId="{CE6A1A3E-EAFC-4738-BE1E-7A03F525FF09}" srcOrd="2" destOrd="0" presId="urn:microsoft.com/office/officeart/2005/8/layout/hList1"/>
    <dgm:cxn modelId="{0542DEBB-F5EE-4B29-A860-89EF9809EFF3}" type="presParOf" srcId="{CE6A1A3E-EAFC-4738-BE1E-7A03F525FF09}" destId="{73460F68-393A-4D26-989A-46CE6F245586}" srcOrd="0" destOrd="0" presId="urn:microsoft.com/office/officeart/2005/8/layout/hList1"/>
    <dgm:cxn modelId="{AAD346D2-CB32-4FBF-B2F4-4DBF5212E543}" type="presParOf" srcId="{CE6A1A3E-EAFC-4738-BE1E-7A03F525FF09}" destId="{27914ECB-216D-49A8-9AE0-1DB76703D47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441AF06-A09E-4DAE-92A6-F3ED04579592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CA"/>
        </a:p>
      </dgm:t>
    </dgm:pt>
    <dgm:pt modelId="{6BD437CD-A707-4BEA-8215-1355AA90009A}">
      <dgm:prSet phldrT="[Text]"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If resources were not a barrier…</a:t>
          </a:r>
        </a:p>
      </dgm:t>
    </dgm:pt>
    <dgm:pt modelId="{2781711D-D890-46F5-80E9-06F26DBA5D84}" type="parTrans" cxnId="{F61C5DE4-AD08-4A09-838C-BD491F6B9B3A}">
      <dgm:prSet/>
      <dgm:spPr/>
      <dgm:t>
        <a:bodyPr/>
        <a:lstStyle/>
        <a:p>
          <a:endParaRPr lang="en-CA"/>
        </a:p>
      </dgm:t>
    </dgm:pt>
    <dgm:pt modelId="{C70E564D-FB83-476F-AA6B-9B3D6389B057}" type="sibTrans" cxnId="{F61C5DE4-AD08-4A09-838C-BD491F6B9B3A}">
      <dgm:prSet/>
      <dgm:spPr/>
      <dgm:t>
        <a:bodyPr/>
        <a:lstStyle/>
        <a:p>
          <a:endParaRPr lang="en-CA"/>
        </a:p>
      </dgm:t>
    </dgm:pt>
    <dgm:pt modelId="{1EA2D516-776D-4238-BF20-CC7567345831}">
      <dgm:prSet phldrT="[Text]"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Ideal future…</a:t>
          </a:r>
        </a:p>
      </dgm:t>
    </dgm:pt>
    <dgm:pt modelId="{958612AB-DD98-464E-A2A6-16DF23D0A9B8}" type="parTrans" cxnId="{FA09E35D-B10B-471B-B914-8F0D2CC442BF}">
      <dgm:prSet/>
      <dgm:spPr/>
      <dgm:t>
        <a:bodyPr/>
        <a:lstStyle/>
        <a:p>
          <a:endParaRPr lang="en-CA"/>
        </a:p>
      </dgm:t>
    </dgm:pt>
    <dgm:pt modelId="{1899D635-01D4-4397-A0D2-DF5912401853}" type="sibTrans" cxnId="{FA09E35D-B10B-471B-B914-8F0D2CC442BF}">
      <dgm:prSet/>
      <dgm:spPr/>
      <dgm:t>
        <a:bodyPr/>
        <a:lstStyle/>
        <a:p>
          <a:endParaRPr lang="en-CA"/>
        </a:p>
      </dgm:t>
    </dgm:pt>
    <dgm:pt modelId="{055960C7-2C73-4547-BEA9-AF533763E48E}">
      <dgm:prSet phldrT="[Text]"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Potential opportunities…</a:t>
          </a:r>
        </a:p>
      </dgm:t>
    </dgm:pt>
    <dgm:pt modelId="{3DC7F9C8-62E8-4C2E-9848-6C62CB68186E}" type="parTrans" cxnId="{00D407FD-2BCB-4EBC-AC0D-8AAC24073374}">
      <dgm:prSet/>
      <dgm:spPr/>
      <dgm:t>
        <a:bodyPr/>
        <a:lstStyle/>
        <a:p>
          <a:endParaRPr lang="en-CA"/>
        </a:p>
      </dgm:t>
    </dgm:pt>
    <dgm:pt modelId="{13720FE9-D13B-48A5-8CC2-6F7BB142C52E}" type="sibTrans" cxnId="{00D407FD-2BCB-4EBC-AC0D-8AAC24073374}">
      <dgm:prSet/>
      <dgm:spPr/>
      <dgm:t>
        <a:bodyPr/>
        <a:lstStyle/>
        <a:p>
          <a:endParaRPr lang="en-CA"/>
        </a:p>
      </dgm:t>
    </dgm:pt>
    <dgm:pt modelId="{B8A9C9ED-DA57-4C26-9974-E797A80FA3BB}">
      <dgm:prSet phldrT="[Text]"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Paid coaches</a:t>
          </a:r>
        </a:p>
      </dgm:t>
    </dgm:pt>
    <dgm:pt modelId="{0886D8E2-38DA-4B06-8A79-BF7598E38321}" type="parTrans" cxnId="{FBC69220-1B41-4263-9D99-38301D997861}">
      <dgm:prSet/>
      <dgm:spPr/>
      <dgm:t>
        <a:bodyPr/>
        <a:lstStyle/>
        <a:p>
          <a:endParaRPr lang="en-CA"/>
        </a:p>
      </dgm:t>
    </dgm:pt>
    <dgm:pt modelId="{BA2AA5DC-D8BC-4550-84CF-DC4006A8293C}" type="sibTrans" cxnId="{FBC69220-1B41-4263-9D99-38301D997861}">
      <dgm:prSet/>
      <dgm:spPr/>
      <dgm:t>
        <a:bodyPr/>
        <a:lstStyle/>
        <a:p>
          <a:endParaRPr lang="en-CA"/>
        </a:p>
      </dgm:t>
    </dgm:pt>
    <dgm:pt modelId="{6022E89B-CDDA-44A1-92CA-C6A6479134C6}">
      <dgm:prSet phldrT="[Text]"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Paid staff</a:t>
          </a:r>
        </a:p>
      </dgm:t>
    </dgm:pt>
    <dgm:pt modelId="{168384EF-CC32-4FC0-B3A6-CACD16E7E130}" type="parTrans" cxnId="{340F4ADB-044D-4E9A-AD03-CA5DBC547988}">
      <dgm:prSet/>
      <dgm:spPr/>
      <dgm:t>
        <a:bodyPr/>
        <a:lstStyle/>
        <a:p>
          <a:endParaRPr lang="en-CA"/>
        </a:p>
      </dgm:t>
    </dgm:pt>
    <dgm:pt modelId="{0D768857-0755-457A-B07D-AE3E42E1C808}" type="sibTrans" cxnId="{340F4ADB-044D-4E9A-AD03-CA5DBC547988}">
      <dgm:prSet/>
      <dgm:spPr/>
      <dgm:t>
        <a:bodyPr/>
        <a:lstStyle/>
        <a:p>
          <a:endParaRPr lang="en-CA"/>
        </a:p>
      </dgm:t>
    </dgm:pt>
    <dgm:pt modelId="{0123A132-FA5B-4C1D-8C92-30AF2D0BA6E1}">
      <dgm:prSet phldrT="[Text]"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Bigger boathouse</a:t>
          </a:r>
        </a:p>
      </dgm:t>
    </dgm:pt>
    <dgm:pt modelId="{D386F776-4981-45F1-AADB-D684E63644D7}" type="parTrans" cxnId="{2268A21F-7A52-476A-A4F9-1CE734FB96F7}">
      <dgm:prSet/>
      <dgm:spPr/>
      <dgm:t>
        <a:bodyPr/>
        <a:lstStyle/>
        <a:p>
          <a:endParaRPr lang="en-CA"/>
        </a:p>
      </dgm:t>
    </dgm:pt>
    <dgm:pt modelId="{D604BF64-2692-4050-862E-813038055774}" type="sibTrans" cxnId="{2268A21F-7A52-476A-A4F9-1CE734FB96F7}">
      <dgm:prSet/>
      <dgm:spPr/>
      <dgm:t>
        <a:bodyPr/>
        <a:lstStyle/>
        <a:p>
          <a:endParaRPr lang="en-CA"/>
        </a:p>
      </dgm:t>
    </dgm:pt>
    <dgm:pt modelId="{73FE4392-9E5E-48D5-957D-2C72B3CA664D}">
      <dgm:prSet phldrT="[Text]"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More boats</a:t>
          </a:r>
        </a:p>
      </dgm:t>
    </dgm:pt>
    <dgm:pt modelId="{E02C3093-3864-4EAD-8918-54157A9BE67E}" type="parTrans" cxnId="{A36668A7-29B1-4802-9711-63E5F65CB5FA}">
      <dgm:prSet/>
      <dgm:spPr/>
      <dgm:t>
        <a:bodyPr/>
        <a:lstStyle/>
        <a:p>
          <a:endParaRPr lang="en-CA"/>
        </a:p>
      </dgm:t>
    </dgm:pt>
    <dgm:pt modelId="{D7D33D45-5CBE-4609-BFF4-934B684A2633}" type="sibTrans" cxnId="{A36668A7-29B1-4802-9711-63E5F65CB5FA}">
      <dgm:prSet/>
      <dgm:spPr/>
      <dgm:t>
        <a:bodyPr/>
        <a:lstStyle/>
        <a:p>
          <a:endParaRPr lang="en-CA"/>
        </a:p>
      </dgm:t>
    </dgm:pt>
    <dgm:pt modelId="{682EFA99-2D5F-4BE7-A94E-88B1523E751D}">
      <dgm:prSet phldrT="[Text]"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Indoor erg room, workout room, tanks</a:t>
          </a:r>
        </a:p>
      </dgm:t>
    </dgm:pt>
    <dgm:pt modelId="{FC88F1F1-7690-473E-A5D8-364E496E44BD}" type="parTrans" cxnId="{B8BB8D4C-1AE4-4F7C-9592-574B6EB8F61E}">
      <dgm:prSet/>
      <dgm:spPr/>
      <dgm:t>
        <a:bodyPr/>
        <a:lstStyle/>
        <a:p>
          <a:endParaRPr lang="en-CA"/>
        </a:p>
      </dgm:t>
    </dgm:pt>
    <dgm:pt modelId="{064BC77E-5E06-4D68-9981-731901D6F8A6}" type="sibTrans" cxnId="{B8BB8D4C-1AE4-4F7C-9592-574B6EB8F61E}">
      <dgm:prSet/>
      <dgm:spPr/>
      <dgm:t>
        <a:bodyPr/>
        <a:lstStyle/>
        <a:p>
          <a:endParaRPr lang="en-CA"/>
        </a:p>
      </dgm:t>
    </dgm:pt>
    <dgm:pt modelId="{E301212F-A84E-49D9-98E1-B6C4E94923D6}">
      <dgm:prSet phldrT="[Text]"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Broader community introduced to rowing</a:t>
          </a:r>
        </a:p>
      </dgm:t>
    </dgm:pt>
    <dgm:pt modelId="{950688D7-111B-409E-BCAB-FE9893AB612A}" type="parTrans" cxnId="{5CEB8864-D498-46B5-B413-7921CA9C93C9}">
      <dgm:prSet/>
      <dgm:spPr/>
      <dgm:t>
        <a:bodyPr/>
        <a:lstStyle/>
        <a:p>
          <a:endParaRPr lang="en-CA"/>
        </a:p>
      </dgm:t>
    </dgm:pt>
    <dgm:pt modelId="{806EDA8B-6329-4304-9B6C-C0725272E590}" type="sibTrans" cxnId="{5CEB8864-D498-46B5-B413-7921CA9C93C9}">
      <dgm:prSet/>
      <dgm:spPr/>
      <dgm:t>
        <a:bodyPr/>
        <a:lstStyle/>
        <a:p>
          <a:endParaRPr lang="en-CA"/>
        </a:p>
      </dgm:t>
    </dgm:pt>
    <dgm:pt modelId="{10273FED-3034-4FEB-98D1-40A1898EFD1F}">
      <dgm:prSet phldrT="[Text]"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Rowing contributes to healthy lifestyle</a:t>
          </a:r>
        </a:p>
      </dgm:t>
    </dgm:pt>
    <dgm:pt modelId="{562E910B-ABD9-4A11-BB0E-B662A8CEE999}" type="parTrans" cxnId="{94A1B521-298F-44AB-8E8A-20A8B72A8F53}">
      <dgm:prSet/>
      <dgm:spPr/>
      <dgm:t>
        <a:bodyPr/>
        <a:lstStyle/>
        <a:p>
          <a:endParaRPr lang="en-CA"/>
        </a:p>
      </dgm:t>
    </dgm:pt>
    <dgm:pt modelId="{50A91B99-065F-4115-90D7-78AC7ED19CBC}" type="sibTrans" cxnId="{94A1B521-298F-44AB-8E8A-20A8B72A8F53}">
      <dgm:prSet/>
      <dgm:spPr/>
      <dgm:t>
        <a:bodyPr/>
        <a:lstStyle/>
        <a:p>
          <a:endParaRPr lang="en-CA"/>
        </a:p>
      </dgm:t>
    </dgm:pt>
    <dgm:pt modelId="{F695778F-EFF6-4C4F-B8A3-1FD9B4C68773}">
      <dgm:prSet phldrT="[Text]"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More connections and social opportunities</a:t>
          </a:r>
        </a:p>
      </dgm:t>
    </dgm:pt>
    <dgm:pt modelId="{614AD983-DD73-4363-9916-F09BABED78D9}" type="parTrans" cxnId="{F219E536-9C1D-48BD-A8C1-0DE43DBFFF3D}">
      <dgm:prSet/>
      <dgm:spPr/>
      <dgm:t>
        <a:bodyPr/>
        <a:lstStyle/>
        <a:p>
          <a:endParaRPr lang="en-CA"/>
        </a:p>
      </dgm:t>
    </dgm:pt>
    <dgm:pt modelId="{50992725-EF65-455A-88DB-BAEF52BC2482}" type="sibTrans" cxnId="{F219E536-9C1D-48BD-A8C1-0DE43DBFFF3D}">
      <dgm:prSet/>
      <dgm:spPr/>
      <dgm:t>
        <a:bodyPr/>
        <a:lstStyle/>
        <a:p>
          <a:endParaRPr lang="en-CA"/>
        </a:p>
      </dgm:t>
    </dgm:pt>
    <dgm:pt modelId="{21DA312F-0F2E-444E-96D3-58BBA93B075B}">
      <dgm:prSet phldrT="[Text]"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Inclusive, regardless of age, ability, race, etc.</a:t>
          </a:r>
        </a:p>
      </dgm:t>
    </dgm:pt>
    <dgm:pt modelId="{F4C6C7B6-15D0-4817-93E1-465976CA6366}" type="parTrans" cxnId="{98D1F83F-3027-4504-9838-94473494E149}">
      <dgm:prSet/>
      <dgm:spPr/>
      <dgm:t>
        <a:bodyPr/>
        <a:lstStyle/>
        <a:p>
          <a:endParaRPr lang="en-CA"/>
        </a:p>
      </dgm:t>
    </dgm:pt>
    <dgm:pt modelId="{86739FA4-0C4F-457C-A8B5-E548B9BB965A}" type="sibTrans" cxnId="{98D1F83F-3027-4504-9838-94473494E149}">
      <dgm:prSet/>
      <dgm:spPr/>
      <dgm:t>
        <a:bodyPr/>
        <a:lstStyle/>
        <a:p>
          <a:endParaRPr lang="en-CA"/>
        </a:p>
      </dgm:t>
    </dgm:pt>
    <dgm:pt modelId="{ACF6CD68-7D34-4A02-AE17-A07A31982697}">
      <dgm:prSet phldrT="[Text]"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Robust recreational and competitive programs for various groups</a:t>
          </a:r>
        </a:p>
      </dgm:t>
    </dgm:pt>
    <dgm:pt modelId="{3BE3E094-C271-4515-AF1A-B93A9D36E182}" type="parTrans" cxnId="{8F9C3D25-832F-46F9-86EA-4BAE3BD357C8}">
      <dgm:prSet/>
      <dgm:spPr/>
      <dgm:t>
        <a:bodyPr/>
        <a:lstStyle/>
        <a:p>
          <a:endParaRPr lang="en-CA"/>
        </a:p>
      </dgm:t>
    </dgm:pt>
    <dgm:pt modelId="{0B2B61A6-ADDD-4B72-A174-F37D55A22247}" type="sibTrans" cxnId="{8F9C3D25-832F-46F9-86EA-4BAE3BD357C8}">
      <dgm:prSet/>
      <dgm:spPr/>
      <dgm:t>
        <a:bodyPr/>
        <a:lstStyle/>
        <a:p>
          <a:endParaRPr lang="en-CA"/>
        </a:p>
      </dgm:t>
    </dgm:pt>
    <dgm:pt modelId="{16AAF5CC-1D4C-4CCC-BBE0-852DFFDD4313}">
      <dgm:prSet phldrT="[Text]"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Engaged members with clear volunteer pipeline</a:t>
          </a:r>
        </a:p>
      </dgm:t>
    </dgm:pt>
    <dgm:pt modelId="{FA66EA35-8434-4BE8-A089-C088DD193ECC}" type="parTrans" cxnId="{DE951ED7-D928-4577-A224-D3FBAC8702B8}">
      <dgm:prSet/>
      <dgm:spPr/>
      <dgm:t>
        <a:bodyPr/>
        <a:lstStyle/>
        <a:p>
          <a:endParaRPr lang="en-CA"/>
        </a:p>
      </dgm:t>
    </dgm:pt>
    <dgm:pt modelId="{614ACDE6-0AA9-47AA-9C05-3D1150DA0989}" type="sibTrans" cxnId="{DE951ED7-D928-4577-A224-D3FBAC8702B8}">
      <dgm:prSet/>
      <dgm:spPr/>
      <dgm:t>
        <a:bodyPr/>
        <a:lstStyle/>
        <a:p>
          <a:endParaRPr lang="en-CA"/>
        </a:p>
      </dgm:t>
    </dgm:pt>
    <dgm:pt modelId="{0CF9CAC5-4315-49EB-B7F4-0420F38FA99B}">
      <dgm:prSet phldrT="[Text]"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Coastal rowing</a:t>
          </a:r>
        </a:p>
      </dgm:t>
    </dgm:pt>
    <dgm:pt modelId="{371A8D43-0E40-4C02-AB85-CD46E1221990}" type="parTrans" cxnId="{B9557FE2-9A54-418C-8FD0-36D36E62E8D7}">
      <dgm:prSet/>
      <dgm:spPr/>
      <dgm:t>
        <a:bodyPr/>
        <a:lstStyle/>
        <a:p>
          <a:endParaRPr lang="en-CA"/>
        </a:p>
      </dgm:t>
    </dgm:pt>
    <dgm:pt modelId="{328358F6-F0E1-4CB7-8E08-7B0C6FA8293B}" type="sibTrans" cxnId="{B9557FE2-9A54-418C-8FD0-36D36E62E8D7}">
      <dgm:prSet/>
      <dgm:spPr/>
      <dgm:t>
        <a:bodyPr/>
        <a:lstStyle/>
        <a:p>
          <a:endParaRPr lang="en-CA"/>
        </a:p>
      </dgm:t>
    </dgm:pt>
    <dgm:pt modelId="{72213589-BE15-4873-B58E-1E4805E19263}">
      <dgm:prSet phldrT="[Text]"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Moving into high schools more</a:t>
          </a:r>
        </a:p>
      </dgm:t>
    </dgm:pt>
    <dgm:pt modelId="{46618A5A-1935-457C-A3A8-52962EE323CE}" type="parTrans" cxnId="{DAACE18A-B78D-4418-A345-8F3FE9C4DBCE}">
      <dgm:prSet/>
      <dgm:spPr/>
      <dgm:t>
        <a:bodyPr/>
        <a:lstStyle/>
        <a:p>
          <a:endParaRPr lang="en-CA"/>
        </a:p>
      </dgm:t>
    </dgm:pt>
    <dgm:pt modelId="{C0033058-D640-4F2B-B0CD-57B51807975B}" type="sibTrans" cxnId="{DAACE18A-B78D-4418-A345-8F3FE9C4DBCE}">
      <dgm:prSet/>
      <dgm:spPr/>
      <dgm:t>
        <a:bodyPr/>
        <a:lstStyle/>
        <a:p>
          <a:endParaRPr lang="en-CA"/>
        </a:p>
      </dgm:t>
    </dgm:pt>
    <dgm:pt modelId="{381C261A-74DD-4137-9E85-F1DB0E106A25}">
      <dgm:prSet phldrT="[Text]"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Summer camps</a:t>
          </a:r>
        </a:p>
      </dgm:t>
    </dgm:pt>
    <dgm:pt modelId="{1C9EFED6-2E81-49E2-AAB4-121167228E9A}" type="parTrans" cxnId="{58B120D4-BD96-4A46-AD5B-61E76CC1D6E4}">
      <dgm:prSet/>
      <dgm:spPr/>
      <dgm:t>
        <a:bodyPr/>
        <a:lstStyle/>
        <a:p>
          <a:endParaRPr lang="en-CA"/>
        </a:p>
      </dgm:t>
    </dgm:pt>
    <dgm:pt modelId="{7057B5B6-C27C-40F1-A744-5EE2BBF85FF2}" type="sibTrans" cxnId="{58B120D4-BD96-4A46-AD5B-61E76CC1D6E4}">
      <dgm:prSet/>
      <dgm:spPr/>
      <dgm:t>
        <a:bodyPr/>
        <a:lstStyle/>
        <a:p>
          <a:endParaRPr lang="en-CA"/>
        </a:p>
      </dgm:t>
    </dgm:pt>
    <dgm:pt modelId="{33B3591B-C98F-48B6-9E32-5D7E75A52D42}">
      <dgm:prSet phldrT="[Text]"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Partnerships with University</a:t>
          </a:r>
        </a:p>
      </dgm:t>
    </dgm:pt>
    <dgm:pt modelId="{82765755-AB40-47E8-9F60-216F62B0A9C8}" type="parTrans" cxnId="{1402A261-26CF-4020-9BE6-85126367A0F0}">
      <dgm:prSet/>
      <dgm:spPr/>
      <dgm:t>
        <a:bodyPr/>
        <a:lstStyle/>
        <a:p>
          <a:endParaRPr lang="en-CA"/>
        </a:p>
      </dgm:t>
    </dgm:pt>
    <dgm:pt modelId="{85C3B0F2-DA50-4A60-A3F2-2A77645DE17B}" type="sibTrans" cxnId="{1402A261-26CF-4020-9BE6-85126367A0F0}">
      <dgm:prSet/>
      <dgm:spPr/>
      <dgm:t>
        <a:bodyPr/>
        <a:lstStyle/>
        <a:p>
          <a:endParaRPr lang="en-CA"/>
        </a:p>
      </dgm:t>
    </dgm:pt>
    <dgm:pt modelId="{CAA4DC48-BB1C-434F-AE1F-6431FEF2C668}">
      <dgm:prSet phldrT="[Text]"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Regatta (contribute to LaSalle tourism)</a:t>
          </a:r>
        </a:p>
      </dgm:t>
    </dgm:pt>
    <dgm:pt modelId="{CEAC276F-E8FA-44BC-A281-E7B80E90F811}" type="parTrans" cxnId="{5C4E0F69-B99E-4CB2-BA88-33ADA96D2FC7}">
      <dgm:prSet/>
      <dgm:spPr/>
      <dgm:t>
        <a:bodyPr/>
        <a:lstStyle/>
        <a:p>
          <a:endParaRPr lang="en-CA"/>
        </a:p>
      </dgm:t>
    </dgm:pt>
    <dgm:pt modelId="{DFEFC051-4F5F-4076-B73C-F3AD315D67EB}" type="sibTrans" cxnId="{5C4E0F69-B99E-4CB2-BA88-33ADA96D2FC7}">
      <dgm:prSet/>
      <dgm:spPr/>
      <dgm:t>
        <a:bodyPr/>
        <a:lstStyle/>
        <a:p>
          <a:endParaRPr lang="en-CA"/>
        </a:p>
      </dgm:t>
    </dgm:pt>
    <dgm:pt modelId="{37B10BF0-72C0-49FE-80AE-A7DF1E7987BC}" type="pres">
      <dgm:prSet presAssocID="{0441AF06-A09E-4DAE-92A6-F3ED04579592}" presName="Name0" presStyleCnt="0">
        <dgm:presLayoutVars>
          <dgm:dir/>
          <dgm:animLvl val="lvl"/>
          <dgm:resizeHandles val="exact"/>
        </dgm:presLayoutVars>
      </dgm:prSet>
      <dgm:spPr/>
    </dgm:pt>
    <dgm:pt modelId="{959F43F4-4A4E-435D-99AD-292B14062ED9}" type="pres">
      <dgm:prSet presAssocID="{6BD437CD-A707-4BEA-8215-1355AA90009A}" presName="composite" presStyleCnt="0"/>
      <dgm:spPr/>
    </dgm:pt>
    <dgm:pt modelId="{1BD76442-97AF-45E3-8F1D-F58D8A332950}" type="pres">
      <dgm:prSet presAssocID="{6BD437CD-A707-4BEA-8215-1355AA90009A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476BB453-F32B-45A0-9EB5-ECE33355112B}" type="pres">
      <dgm:prSet presAssocID="{6BD437CD-A707-4BEA-8215-1355AA90009A}" presName="desTx" presStyleLbl="alignAccFollowNode1" presStyleIdx="0" presStyleCnt="3">
        <dgm:presLayoutVars>
          <dgm:bulletEnabled val="1"/>
        </dgm:presLayoutVars>
      </dgm:prSet>
      <dgm:spPr/>
    </dgm:pt>
    <dgm:pt modelId="{27924DE2-3D3C-4C04-9424-6595325DFA42}" type="pres">
      <dgm:prSet presAssocID="{C70E564D-FB83-476F-AA6B-9B3D6389B057}" presName="space" presStyleCnt="0"/>
      <dgm:spPr/>
    </dgm:pt>
    <dgm:pt modelId="{9DDA611C-D1AD-447A-AD33-CAB2CF78A298}" type="pres">
      <dgm:prSet presAssocID="{1EA2D516-776D-4238-BF20-CC7567345831}" presName="composite" presStyleCnt="0"/>
      <dgm:spPr/>
    </dgm:pt>
    <dgm:pt modelId="{9BFDE70E-C081-4430-85BD-ECFA77FEB28E}" type="pres">
      <dgm:prSet presAssocID="{1EA2D516-776D-4238-BF20-CC756734583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D939B811-F68B-43D5-A925-D484E478BA0D}" type="pres">
      <dgm:prSet presAssocID="{1EA2D516-776D-4238-BF20-CC7567345831}" presName="desTx" presStyleLbl="alignAccFollowNode1" presStyleIdx="1" presStyleCnt="3">
        <dgm:presLayoutVars>
          <dgm:bulletEnabled val="1"/>
        </dgm:presLayoutVars>
      </dgm:prSet>
      <dgm:spPr/>
    </dgm:pt>
    <dgm:pt modelId="{6C1E9CB1-4895-497A-8916-CB714412517C}" type="pres">
      <dgm:prSet presAssocID="{1899D635-01D4-4397-A0D2-DF5912401853}" presName="space" presStyleCnt="0"/>
      <dgm:spPr/>
    </dgm:pt>
    <dgm:pt modelId="{77E2F6DE-9D90-4A75-9E20-8410E55E6E82}" type="pres">
      <dgm:prSet presAssocID="{055960C7-2C73-4547-BEA9-AF533763E48E}" presName="composite" presStyleCnt="0"/>
      <dgm:spPr/>
    </dgm:pt>
    <dgm:pt modelId="{CF8518C5-C1E5-4AA6-B7C8-E3EB2BD60422}" type="pres">
      <dgm:prSet presAssocID="{055960C7-2C73-4547-BEA9-AF533763E48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03AFE85A-6579-41F9-BF83-4FA92C6DDCAA}" type="pres">
      <dgm:prSet presAssocID="{055960C7-2C73-4547-BEA9-AF533763E48E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FE6CC005-1A42-4C4E-88AC-04B37A0889F8}" type="presOf" srcId="{0123A132-FA5B-4C1D-8C92-30AF2D0BA6E1}" destId="{476BB453-F32B-45A0-9EB5-ECE33355112B}" srcOrd="0" destOrd="2" presId="urn:microsoft.com/office/officeart/2005/8/layout/hList1"/>
    <dgm:cxn modelId="{88EAEF0E-5526-43A3-8316-827A8F1223A3}" type="presOf" srcId="{E301212F-A84E-49D9-98E1-B6C4E94923D6}" destId="{D939B811-F68B-43D5-A925-D484E478BA0D}" srcOrd="0" destOrd="0" presId="urn:microsoft.com/office/officeart/2005/8/layout/hList1"/>
    <dgm:cxn modelId="{A8D87D15-8FC4-4130-90E0-783C579DFA06}" type="presOf" srcId="{381C261A-74DD-4137-9E85-F1DB0E106A25}" destId="{03AFE85A-6579-41F9-BF83-4FA92C6DDCAA}" srcOrd="0" destOrd="2" presId="urn:microsoft.com/office/officeart/2005/8/layout/hList1"/>
    <dgm:cxn modelId="{DB97A31A-1EDA-49C4-A3BD-1DA9EE4DF0F4}" type="presOf" srcId="{ACF6CD68-7D34-4A02-AE17-A07A31982697}" destId="{D939B811-F68B-43D5-A925-D484E478BA0D}" srcOrd="0" destOrd="4" presId="urn:microsoft.com/office/officeart/2005/8/layout/hList1"/>
    <dgm:cxn modelId="{2268A21F-7A52-476A-A4F9-1CE734FB96F7}" srcId="{6BD437CD-A707-4BEA-8215-1355AA90009A}" destId="{0123A132-FA5B-4C1D-8C92-30AF2D0BA6E1}" srcOrd="2" destOrd="0" parTransId="{D386F776-4981-45F1-AADB-D684E63644D7}" sibTransId="{D604BF64-2692-4050-862E-813038055774}"/>
    <dgm:cxn modelId="{FBC69220-1B41-4263-9D99-38301D997861}" srcId="{6BD437CD-A707-4BEA-8215-1355AA90009A}" destId="{B8A9C9ED-DA57-4C26-9974-E797A80FA3BB}" srcOrd="0" destOrd="0" parTransId="{0886D8E2-38DA-4B06-8A79-BF7598E38321}" sibTransId="{BA2AA5DC-D8BC-4550-84CF-DC4006A8293C}"/>
    <dgm:cxn modelId="{94A1B521-298F-44AB-8E8A-20A8B72A8F53}" srcId="{1EA2D516-776D-4238-BF20-CC7567345831}" destId="{10273FED-3034-4FEB-98D1-40A1898EFD1F}" srcOrd="1" destOrd="0" parTransId="{562E910B-ABD9-4A11-BB0E-B662A8CEE999}" sibTransId="{50A91B99-065F-4115-90D7-78AC7ED19CBC}"/>
    <dgm:cxn modelId="{8F9C3D25-832F-46F9-86EA-4BAE3BD357C8}" srcId="{1EA2D516-776D-4238-BF20-CC7567345831}" destId="{ACF6CD68-7D34-4A02-AE17-A07A31982697}" srcOrd="4" destOrd="0" parTransId="{3BE3E094-C271-4515-AF1A-B93A9D36E182}" sibTransId="{0B2B61A6-ADDD-4B72-A174-F37D55A22247}"/>
    <dgm:cxn modelId="{D2800E2C-6E22-48A2-9F72-12C1E917562F}" type="presOf" srcId="{682EFA99-2D5F-4BE7-A94E-88B1523E751D}" destId="{476BB453-F32B-45A0-9EB5-ECE33355112B}" srcOrd="0" destOrd="4" presId="urn:microsoft.com/office/officeart/2005/8/layout/hList1"/>
    <dgm:cxn modelId="{F219E536-9C1D-48BD-A8C1-0DE43DBFFF3D}" srcId="{1EA2D516-776D-4238-BF20-CC7567345831}" destId="{F695778F-EFF6-4C4F-B8A3-1FD9B4C68773}" srcOrd="2" destOrd="0" parTransId="{614AD983-DD73-4363-9916-F09BABED78D9}" sibTransId="{50992725-EF65-455A-88DB-BAEF52BC2482}"/>
    <dgm:cxn modelId="{868AB038-26CC-4998-AA63-80BC98F1D20E}" type="presOf" srcId="{33B3591B-C98F-48B6-9E32-5D7E75A52D42}" destId="{03AFE85A-6579-41F9-BF83-4FA92C6DDCAA}" srcOrd="0" destOrd="3" presId="urn:microsoft.com/office/officeart/2005/8/layout/hList1"/>
    <dgm:cxn modelId="{BC3D9439-5FFF-462A-BA0A-7C83BAF6007F}" type="presOf" srcId="{6022E89B-CDDA-44A1-92CA-C6A6479134C6}" destId="{476BB453-F32B-45A0-9EB5-ECE33355112B}" srcOrd="0" destOrd="1" presId="urn:microsoft.com/office/officeart/2005/8/layout/hList1"/>
    <dgm:cxn modelId="{98D1F83F-3027-4504-9838-94473494E149}" srcId="{1EA2D516-776D-4238-BF20-CC7567345831}" destId="{21DA312F-0F2E-444E-96D3-58BBA93B075B}" srcOrd="3" destOrd="0" parTransId="{F4C6C7B6-15D0-4817-93E1-465976CA6366}" sibTransId="{86739FA4-0C4F-457C-A8B5-E548B9BB965A}"/>
    <dgm:cxn modelId="{FA09E35D-B10B-471B-B914-8F0D2CC442BF}" srcId="{0441AF06-A09E-4DAE-92A6-F3ED04579592}" destId="{1EA2D516-776D-4238-BF20-CC7567345831}" srcOrd="1" destOrd="0" parTransId="{958612AB-DD98-464E-A2A6-16DF23D0A9B8}" sibTransId="{1899D635-01D4-4397-A0D2-DF5912401853}"/>
    <dgm:cxn modelId="{1402A261-26CF-4020-9BE6-85126367A0F0}" srcId="{055960C7-2C73-4547-BEA9-AF533763E48E}" destId="{33B3591B-C98F-48B6-9E32-5D7E75A52D42}" srcOrd="3" destOrd="0" parTransId="{82765755-AB40-47E8-9F60-216F62B0A9C8}" sibTransId="{85C3B0F2-DA50-4A60-A3F2-2A77645DE17B}"/>
    <dgm:cxn modelId="{5CEB8864-D498-46B5-B413-7921CA9C93C9}" srcId="{1EA2D516-776D-4238-BF20-CC7567345831}" destId="{E301212F-A84E-49D9-98E1-B6C4E94923D6}" srcOrd="0" destOrd="0" parTransId="{950688D7-111B-409E-BCAB-FE9893AB612A}" sibTransId="{806EDA8B-6329-4304-9B6C-C0725272E590}"/>
    <dgm:cxn modelId="{B6EE0765-7DE6-4BC4-932C-6B9C7346E0F2}" type="presOf" srcId="{B8A9C9ED-DA57-4C26-9974-E797A80FA3BB}" destId="{476BB453-F32B-45A0-9EB5-ECE33355112B}" srcOrd="0" destOrd="0" presId="urn:microsoft.com/office/officeart/2005/8/layout/hList1"/>
    <dgm:cxn modelId="{93DC6546-FC2F-4354-9319-02CE69C8EC2F}" type="presOf" srcId="{0441AF06-A09E-4DAE-92A6-F3ED04579592}" destId="{37B10BF0-72C0-49FE-80AE-A7DF1E7987BC}" srcOrd="0" destOrd="0" presId="urn:microsoft.com/office/officeart/2005/8/layout/hList1"/>
    <dgm:cxn modelId="{5C4E0F69-B99E-4CB2-BA88-33ADA96D2FC7}" srcId="{055960C7-2C73-4547-BEA9-AF533763E48E}" destId="{CAA4DC48-BB1C-434F-AE1F-6431FEF2C668}" srcOrd="4" destOrd="0" parTransId="{CEAC276F-E8FA-44BC-A281-E7B80E90F811}" sibTransId="{DFEFC051-4F5F-4076-B73C-F3AD315D67EB}"/>
    <dgm:cxn modelId="{476D046A-B738-4B69-94E9-DE698D1C73D9}" type="presOf" srcId="{F695778F-EFF6-4C4F-B8A3-1FD9B4C68773}" destId="{D939B811-F68B-43D5-A925-D484E478BA0D}" srcOrd="0" destOrd="2" presId="urn:microsoft.com/office/officeart/2005/8/layout/hList1"/>
    <dgm:cxn modelId="{3BA5C06B-9106-4F4E-B97F-6FE1F323D00E}" type="presOf" srcId="{21DA312F-0F2E-444E-96D3-58BBA93B075B}" destId="{D939B811-F68B-43D5-A925-D484E478BA0D}" srcOrd="0" destOrd="3" presId="urn:microsoft.com/office/officeart/2005/8/layout/hList1"/>
    <dgm:cxn modelId="{F6FBD14B-6631-4F68-9AB5-047665413F73}" type="presOf" srcId="{CAA4DC48-BB1C-434F-AE1F-6431FEF2C668}" destId="{03AFE85A-6579-41F9-BF83-4FA92C6DDCAA}" srcOrd="0" destOrd="4" presId="urn:microsoft.com/office/officeart/2005/8/layout/hList1"/>
    <dgm:cxn modelId="{B8BB8D4C-1AE4-4F7C-9592-574B6EB8F61E}" srcId="{6BD437CD-A707-4BEA-8215-1355AA90009A}" destId="{682EFA99-2D5F-4BE7-A94E-88B1523E751D}" srcOrd="4" destOrd="0" parTransId="{FC88F1F1-7690-473E-A5D8-364E496E44BD}" sibTransId="{064BC77E-5E06-4D68-9981-731901D6F8A6}"/>
    <dgm:cxn modelId="{09D8526E-CDA7-49A2-B956-2BAED4BC134B}" type="presOf" srcId="{1EA2D516-776D-4238-BF20-CC7567345831}" destId="{9BFDE70E-C081-4430-85BD-ECFA77FEB28E}" srcOrd="0" destOrd="0" presId="urn:microsoft.com/office/officeart/2005/8/layout/hList1"/>
    <dgm:cxn modelId="{F1538274-B835-4307-A1BC-A6399ADBBC7C}" type="presOf" srcId="{73FE4392-9E5E-48D5-957D-2C72B3CA664D}" destId="{476BB453-F32B-45A0-9EB5-ECE33355112B}" srcOrd="0" destOrd="3" presId="urn:microsoft.com/office/officeart/2005/8/layout/hList1"/>
    <dgm:cxn modelId="{0055AD5A-F0CE-48BE-AE56-208768849C42}" type="presOf" srcId="{10273FED-3034-4FEB-98D1-40A1898EFD1F}" destId="{D939B811-F68B-43D5-A925-D484E478BA0D}" srcOrd="0" destOrd="1" presId="urn:microsoft.com/office/officeart/2005/8/layout/hList1"/>
    <dgm:cxn modelId="{DAACE18A-B78D-4418-A345-8F3FE9C4DBCE}" srcId="{055960C7-2C73-4547-BEA9-AF533763E48E}" destId="{72213589-BE15-4873-B58E-1E4805E19263}" srcOrd="1" destOrd="0" parTransId="{46618A5A-1935-457C-A3A8-52962EE323CE}" sibTransId="{C0033058-D640-4F2B-B0CD-57B51807975B}"/>
    <dgm:cxn modelId="{535D52A4-8765-454C-9637-9C35FDEBCD6A}" type="presOf" srcId="{0CF9CAC5-4315-49EB-B7F4-0420F38FA99B}" destId="{03AFE85A-6579-41F9-BF83-4FA92C6DDCAA}" srcOrd="0" destOrd="0" presId="urn:microsoft.com/office/officeart/2005/8/layout/hList1"/>
    <dgm:cxn modelId="{A36668A7-29B1-4802-9711-63E5F65CB5FA}" srcId="{6BD437CD-A707-4BEA-8215-1355AA90009A}" destId="{73FE4392-9E5E-48D5-957D-2C72B3CA664D}" srcOrd="3" destOrd="0" parTransId="{E02C3093-3864-4EAD-8918-54157A9BE67E}" sibTransId="{D7D33D45-5CBE-4609-BFF4-934B684A2633}"/>
    <dgm:cxn modelId="{58B120D4-BD96-4A46-AD5B-61E76CC1D6E4}" srcId="{055960C7-2C73-4547-BEA9-AF533763E48E}" destId="{381C261A-74DD-4137-9E85-F1DB0E106A25}" srcOrd="2" destOrd="0" parTransId="{1C9EFED6-2E81-49E2-AAB4-121167228E9A}" sibTransId="{7057B5B6-C27C-40F1-A744-5EE2BBF85FF2}"/>
    <dgm:cxn modelId="{DE951ED7-D928-4577-A224-D3FBAC8702B8}" srcId="{1EA2D516-776D-4238-BF20-CC7567345831}" destId="{16AAF5CC-1D4C-4CCC-BBE0-852DFFDD4313}" srcOrd="5" destOrd="0" parTransId="{FA66EA35-8434-4BE8-A089-C088DD193ECC}" sibTransId="{614ACDE6-0AA9-47AA-9C05-3D1150DA0989}"/>
    <dgm:cxn modelId="{E6CA73D7-A1E2-4816-A93C-BAC7E1A76282}" type="presOf" srcId="{6BD437CD-A707-4BEA-8215-1355AA90009A}" destId="{1BD76442-97AF-45E3-8F1D-F58D8A332950}" srcOrd="0" destOrd="0" presId="urn:microsoft.com/office/officeart/2005/8/layout/hList1"/>
    <dgm:cxn modelId="{340F4ADB-044D-4E9A-AD03-CA5DBC547988}" srcId="{6BD437CD-A707-4BEA-8215-1355AA90009A}" destId="{6022E89B-CDDA-44A1-92CA-C6A6479134C6}" srcOrd="1" destOrd="0" parTransId="{168384EF-CC32-4FC0-B3A6-CACD16E7E130}" sibTransId="{0D768857-0755-457A-B07D-AE3E42E1C808}"/>
    <dgm:cxn modelId="{BBDD80DF-2851-4A73-8898-630448A22B79}" type="presOf" srcId="{055960C7-2C73-4547-BEA9-AF533763E48E}" destId="{CF8518C5-C1E5-4AA6-B7C8-E3EB2BD60422}" srcOrd="0" destOrd="0" presId="urn:microsoft.com/office/officeart/2005/8/layout/hList1"/>
    <dgm:cxn modelId="{B9557FE2-9A54-418C-8FD0-36D36E62E8D7}" srcId="{055960C7-2C73-4547-BEA9-AF533763E48E}" destId="{0CF9CAC5-4315-49EB-B7F4-0420F38FA99B}" srcOrd="0" destOrd="0" parTransId="{371A8D43-0E40-4C02-AB85-CD46E1221990}" sibTransId="{328358F6-F0E1-4CB7-8E08-7B0C6FA8293B}"/>
    <dgm:cxn modelId="{F61C5DE4-AD08-4A09-838C-BD491F6B9B3A}" srcId="{0441AF06-A09E-4DAE-92A6-F3ED04579592}" destId="{6BD437CD-A707-4BEA-8215-1355AA90009A}" srcOrd="0" destOrd="0" parTransId="{2781711D-D890-46F5-80E9-06F26DBA5D84}" sibTransId="{C70E564D-FB83-476F-AA6B-9B3D6389B057}"/>
    <dgm:cxn modelId="{4650DDE5-8E77-47C3-A8D7-097B4217F8E1}" type="presOf" srcId="{16AAF5CC-1D4C-4CCC-BBE0-852DFFDD4313}" destId="{D939B811-F68B-43D5-A925-D484E478BA0D}" srcOrd="0" destOrd="5" presId="urn:microsoft.com/office/officeart/2005/8/layout/hList1"/>
    <dgm:cxn modelId="{9DBF9BED-2BE3-41F0-A613-7F8A746F1F61}" type="presOf" srcId="{72213589-BE15-4873-B58E-1E4805E19263}" destId="{03AFE85A-6579-41F9-BF83-4FA92C6DDCAA}" srcOrd="0" destOrd="1" presId="urn:microsoft.com/office/officeart/2005/8/layout/hList1"/>
    <dgm:cxn modelId="{00D407FD-2BCB-4EBC-AC0D-8AAC24073374}" srcId="{0441AF06-A09E-4DAE-92A6-F3ED04579592}" destId="{055960C7-2C73-4547-BEA9-AF533763E48E}" srcOrd="2" destOrd="0" parTransId="{3DC7F9C8-62E8-4C2E-9848-6C62CB68186E}" sibTransId="{13720FE9-D13B-48A5-8CC2-6F7BB142C52E}"/>
    <dgm:cxn modelId="{BB5EED41-2FF9-4075-BEA3-5135444744CB}" type="presParOf" srcId="{37B10BF0-72C0-49FE-80AE-A7DF1E7987BC}" destId="{959F43F4-4A4E-435D-99AD-292B14062ED9}" srcOrd="0" destOrd="0" presId="urn:microsoft.com/office/officeart/2005/8/layout/hList1"/>
    <dgm:cxn modelId="{37E50086-903F-4DCD-AA04-3DBEE410F4D4}" type="presParOf" srcId="{959F43F4-4A4E-435D-99AD-292B14062ED9}" destId="{1BD76442-97AF-45E3-8F1D-F58D8A332950}" srcOrd="0" destOrd="0" presId="urn:microsoft.com/office/officeart/2005/8/layout/hList1"/>
    <dgm:cxn modelId="{4A80FDE5-DC10-4B6A-B6E1-02B01EBD1D8F}" type="presParOf" srcId="{959F43F4-4A4E-435D-99AD-292B14062ED9}" destId="{476BB453-F32B-45A0-9EB5-ECE33355112B}" srcOrd="1" destOrd="0" presId="urn:microsoft.com/office/officeart/2005/8/layout/hList1"/>
    <dgm:cxn modelId="{2E773083-8302-4E61-9ADA-AA92D081EE93}" type="presParOf" srcId="{37B10BF0-72C0-49FE-80AE-A7DF1E7987BC}" destId="{27924DE2-3D3C-4C04-9424-6595325DFA42}" srcOrd="1" destOrd="0" presId="urn:microsoft.com/office/officeart/2005/8/layout/hList1"/>
    <dgm:cxn modelId="{7EE7EDD3-D9BF-422C-8AFC-1A2352BE6A49}" type="presParOf" srcId="{37B10BF0-72C0-49FE-80AE-A7DF1E7987BC}" destId="{9DDA611C-D1AD-447A-AD33-CAB2CF78A298}" srcOrd="2" destOrd="0" presId="urn:microsoft.com/office/officeart/2005/8/layout/hList1"/>
    <dgm:cxn modelId="{BF84B5A1-9A60-4AA6-96F1-1DEA7D217FA7}" type="presParOf" srcId="{9DDA611C-D1AD-447A-AD33-CAB2CF78A298}" destId="{9BFDE70E-C081-4430-85BD-ECFA77FEB28E}" srcOrd="0" destOrd="0" presId="urn:microsoft.com/office/officeart/2005/8/layout/hList1"/>
    <dgm:cxn modelId="{8391A4B0-1E78-4139-A272-E988241116AB}" type="presParOf" srcId="{9DDA611C-D1AD-447A-AD33-CAB2CF78A298}" destId="{D939B811-F68B-43D5-A925-D484E478BA0D}" srcOrd="1" destOrd="0" presId="urn:microsoft.com/office/officeart/2005/8/layout/hList1"/>
    <dgm:cxn modelId="{E5632504-079B-4074-B5F9-91B30C5467BE}" type="presParOf" srcId="{37B10BF0-72C0-49FE-80AE-A7DF1E7987BC}" destId="{6C1E9CB1-4895-497A-8916-CB714412517C}" srcOrd="3" destOrd="0" presId="urn:microsoft.com/office/officeart/2005/8/layout/hList1"/>
    <dgm:cxn modelId="{86D32DD6-F3D1-4E7A-B53A-A34CECC9F250}" type="presParOf" srcId="{37B10BF0-72C0-49FE-80AE-A7DF1E7987BC}" destId="{77E2F6DE-9D90-4A75-9E20-8410E55E6E82}" srcOrd="4" destOrd="0" presId="urn:microsoft.com/office/officeart/2005/8/layout/hList1"/>
    <dgm:cxn modelId="{EB86FC43-F759-4540-AEE2-54B09D604293}" type="presParOf" srcId="{77E2F6DE-9D90-4A75-9E20-8410E55E6E82}" destId="{CF8518C5-C1E5-4AA6-B7C8-E3EB2BD60422}" srcOrd="0" destOrd="0" presId="urn:microsoft.com/office/officeart/2005/8/layout/hList1"/>
    <dgm:cxn modelId="{0E130072-B639-475B-A486-7D19B9C21D05}" type="presParOf" srcId="{77E2F6DE-9D90-4A75-9E20-8410E55E6E82}" destId="{03AFE85A-6579-41F9-BF83-4FA92C6DDCA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74B5FC0-033E-49C4-AD87-E12F93F25D44}" type="doc">
      <dgm:prSet loTypeId="urn:microsoft.com/office/officeart/2005/8/layout/defaul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2032252-5E39-4A86-B3A6-AAF52BCF256E}">
      <dgm:prSet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Draft volunteer/ committee recruitment flyer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2222848-5DDA-446A-994C-7EBC4CD86699}" type="parTrans" cxnId="{FCD9A69A-BC4F-4D06-8027-C4FE1492F176}">
      <dgm:prSet/>
      <dgm:spPr/>
      <dgm:t>
        <a:bodyPr/>
        <a:lstStyle/>
        <a:p>
          <a:endParaRPr lang="en-US"/>
        </a:p>
      </dgm:t>
    </dgm:pt>
    <dgm:pt modelId="{726A8FDB-B864-4BD9-B429-314BA57AA5C3}" type="sibTrans" cxnId="{FCD9A69A-BC4F-4D06-8027-C4FE1492F176}">
      <dgm:prSet/>
      <dgm:spPr/>
      <dgm:t>
        <a:bodyPr/>
        <a:lstStyle/>
        <a:p>
          <a:endParaRPr lang="en-US"/>
        </a:p>
      </dgm:t>
    </dgm:pt>
    <dgm:pt modelId="{3B24FC38-713A-47D6-BAC6-F719BEEF0CD8}">
      <dgm:prSet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Draft Terms of Reference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7B9D08-F38C-42F2-82B7-033308DF3E9A}" type="parTrans" cxnId="{FCF581C2-4034-4081-9278-E8D23AAAE72C}">
      <dgm:prSet/>
      <dgm:spPr/>
      <dgm:t>
        <a:bodyPr/>
        <a:lstStyle/>
        <a:p>
          <a:endParaRPr lang="en-US"/>
        </a:p>
      </dgm:t>
    </dgm:pt>
    <dgm:pt modelId="{200450A1-6609-4118-B67B-3ADF12D6608C}" type="sibTrans" cxnId="{FCF581C2-4034-4081-9278-E8D23AAAE72C}">
      <dgm:prSet/>
      <dgm:spPr/>
      <dgm:t>
        <a:bodyPr/>
        <a:lstStyle/>
        <a:p>
          <a:endParaRPr lang="en-US"/>
        </a:p>
      </dgm:t>
    </dgm:pt>
    <dgm:pt modelId="{FF630D45-972C-4DD3-B2F7-8BA64AA4A3ED}">
      <dgm:prSet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Procedure development tool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BFA70B-ED18-4575-B9BF-98FDDC8C042D}" type="parTrans" cxnId="{C6DC5614-D801-41FE-A28E-20478FADD2B2}">
      <dgm:prSet/>
      <dgm:spPr/>
      <dgm:t>
        <a:bodyPr/>
        <a:lstStyle/>
        <a:p>
          <a:endParaRPr lang="en-US"/>
        </a:p>
      </dgm:t>
    </dgm:pt>
    <dgm:pt modelId="{3F8C4063-B203-4233-95B5-5B1D162524C5}" type="sibTrans" cxnId="{C6DC5614-D801-41FE-A28E-20478FADD2B2}">
      <dgm:prSet/>
      <dgm:spPr/>
      <dgm:t>
        <a:bodyPr/>
        <a:lstStyle/>
        <a:p>
          <a:endParaRPr lang="en-US"/>
        </a:p>
      </dgm:t>
    </dgm:pt>
    <dgm:pt modelId="{1ABF345E-9562-47DA-8BDB-C5A7334E59EB}">
      <dgm:prSet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Communications planning tools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DA3571-C1B8-42FB-B402-2A6010D1D836}" type="parTrans" cxnId="{506555B5-AB74-4514-8DFC-F4FB82828B86}">
      <dgm:prSet/>
      <dgm:spPr/>
      <dgm:t>
        <a:bodyPr/>
        <a:lstStyle/>
        <a:p>
          <a:endParaRPr lang="en-US"/>
        </a:p>
      </dgm:t>
    </dgm:pt>
    <dgm:pt modelId="{72CB1BBD-A4FA-4BB0-9B21-C0963D3E40EA}" type="sibTrans" cxnId="{506555B5-AB74-4514-8DFC-F4FB82828B86}">
      <dgm:prSet/>
      <dgm:spPr/>
      <dgm:t>
        <a:bodyPr/>
        <a:lstStyle/>
        <a:p>
          <a:endParaRPr lang="en-US"/>
        </a:p>
      </dgm:t>
    </dgm:pt>
    <dgm:pt modelId="{395E8C67-8DD0-4E4E-8B7C-33DC7082CE6E}">
      <dgm:prSet/>
      <dgm:spPr/>
      <dgm:t>
        <a:bodyPr/>
        <a:lstStyle/>
        <a:p>
          <a:r>
            <a:rPr lang="en-CA">
              <a:latin typeface="Arial" panose="020B0604020202020204" pitchFamily="34" charset="0"/>
              <a:cs typeface="Arial" panose="020B0604020202020204" pitchFamily="34" charset="0"/>
            </a:rPr>
            <a:t>Member feedback tools (surveys)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639498-B023-4A27-9DB5-6811F0E4263E}" type="parTrans" cxnId="{D6205170-85B6-49F8-A91B-7A35AA012D78}">
      <dgm:prSet/>
      <dgm:spPr/>
      <dgm:t>
        <a:bodyPr/>
        <a:lstStyle/>
        <a:p>
          <a:endParaRPr lang="en-US"/>
        </a:p>
      </dgm:t>
    </dgm:pt>
    <dgm:pt modelId="{380633DB-FC99-4C1A-B36D-FF960B9E4424}" type="sibTrans" cxnId="{D6205170-85B6-49F8-A91B-7A35AA012D78}">
      <dgm:prSet/>
      <dgm:spPr/>
      <dgm:t>
        <a:bodyPr/>
        <a:lstStyle/>
        <a:p>
          <a:endParaRPr lang="en-US"/>
        </a:p>
      </dgm:t>
    </dgm:pt>
    <dgm:pt modelId="{ECD66C3D-1CC7-4FFE-84D3-41256935F077}">
      <dgm:prSet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List of growth opportunities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EE96A7-FC7C-4E28-A2EF-B3A58E348A12}" type="parTrans" cxnId="{E1B4543A-8173-4B01-88BE-B8F9860C52B7}">
      <dgm:prSet/>
      <dgm:spPr/>
      <dgm:t>
        <a:bodyPr/>
        <a:lstStyle/>
        <a:p>
          <a:endParaRPr lang="en-US"/>
        </a:p>
      </dgm:t>
    </dgm:pt>
    <dgm:pt modelId="{CE660B02-8EAC-444E-8D4A-F6FD3F12C9E0}" type="sibTrans" cxnId="{E1B4543A-8173-4B01-88BE-B8F9860C52B7}">
      <dgm:prSet/>
      <dgm:spPr/>
      <dgm:t>
        <a:bodyPr/>
        <a:lstStyle/>
        <a:p>
          <a:endParaRPr lang="en-US"/>
        </a:p>
      </dgm:t>
    </dgm:pt>
    <dgm:pt modelId="{86D47FBE-D119-420A-9D32-2B01729808C0}">
      <dgm:prSet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Volunteer engagement tools</a:t>
          </a:r>
        </a:p>
      </dgm:t>
    </dgm:pt>
    <dgm:pt modelId="{74E58E96-273E-4278-AB8A-2214FB0C5A1C}" type="parTrans" cxnId="{4B160D5B-F7BF-4880-A226-714812E8B067}">
      <dgm:prSet/>
      <dgm:spPr/>
      <dgm:t>
        <a:bodyPr/>
        <a:lstStyle/>
        <a:p>
          <a:endParaRPr lang="en-CA"/>
        </a:p>
      </dgm:t>
    </dgm:pt>
    <dgm:pt modelId="{16AC883D-D406-42D0-A6B3-7CB53B65ECAD}" type="sibTrans" cxnId="{4B160D5B-F7BF-4880-A226-714812E8B067}">
      <dgm:prSet/>
      <dgm:spPr/>
      <dgm:t>
        <a:bodyPr/>
        <a:lstStyle/>
        <a:p>
          <a:endParaRPr lang="en-CA"/>
        </a:p>
      </dgm:t>
    </dgm:pt>
    <dgm:pt modelId="{9ED897CB-B078-4696-A8C6-B89AE666C3D7}">
      <dgm:prSet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Social media posts</a:t>
          </a:r>
        </a:p>
      </dgm:t>
    </dgm:pt>
    <dgm:pt modelId="{9CBB6C4E-0E83-4497-AE6D-28A07E42711D}" type="parTrans" cxnId="{E04D50B3-B51B-4130-BE63-B4FE5FD597E6}">
      <dgm:prSet/>
      <dgm:spPr/>
    </dgm:pt>
    <dgm:pt modelId="{FCA43EF5-ECCF-4528-B808-F4F3D85B5DFD}" type="sibTrans" cxnId="{E04D50B3-B51B-4130-BE63-B4FE5FD597E6}">
      <dgm:prSet/>
      <dgm:spPr/>
    </dgm:pt>
    <dgm:pt modelId="{78FC1B8D-9F70-4FA3-959D-EC5EB9681D59}" type="pres">
      <dgm:prSet presAssocID="{E74B5FC0-033E-49C4-AD87-E12F93F25D44}" presName="diagram" presStyleCnt="0">
        <dgm:presLayoutVars>
          <dgm:dir/>
          <dgm:resizeHandles val="exact"/>
        </dgm:presLayoutVars>
      </dgm:prSet>
      <dgm:spPr/>
    </dgm:pt>
    <dgm:pt modelId="{4B7B44C3-2D90-4BB5-AD5B-4E08C230BCAA}" type="pres">
      <dgm:prSet presAssocID="{C2032252-5E39-4A86-B3A6-AAF52BCF256E}" presName="node" presStyleLbl="node1" presStyleIdx="0" presStyleCnt="8">
        <dgm:presLayoutVars>
          <dgm:bulletEnabled val="1"/>
        </dgm:presLayoutVars>
      </dgm:prSet>
      <dgm:spPr/>
    </dgm:pt>
    <dgm:pt modelId="{8774A636-3EF4-4EAB-93CA-2F1BD4300728}" type="pres">
      <dgm:prSet presAssocID="{726A8FDB-B864-4BD9-B429-314BA57AA5C3}" presName="sibTrans" presStyleCnt="0"/>
      <dgm:spPr/>
    </dgm:pt>
    <dgm:pt modelId="{052F033C-ADBC-44B9-BA52-240917CBC790}" type="pres">
      <dgm:prSet presAssocID="{3B24FC38-713A-47D6-BAC6-F719BEEF0CD8}" presName="node" presStyleLbl="node1" presStyleIdx="1" presStyleCnt="8">
        <dgm:presLayoutVars>
          <dgm:bulletEnabled val="1"/>
        </dgm:presLayoutVars>
      </dgm:prSet>
      <dgm:spPr/>
    </dgm:pt>
    <dgm:pt modelId="{57575AC5-42ED-43E6-BB12-E5A4DD064D80}" type="pres">
      <dgm:prSet presAssocID="{200450A1-6609-4118-B67B-3ADF12D6608C}" presName="sibTrans" presStyleCnt="0"/>
      <dgm:spPr/>
    </dgm:pt>
    <dgm:pt modelId="{20F40024-2CCF-4EB6-AEDE-BC4AD626BE52}" type="pres">
      <dgm:prSet presAssocID="{FF630D45-972C-4DD3-B2F7-8BA64AA4A3ED}" presName="node" presStyleLbl="node1" presStyleIdx="2" presStyleCnt="8">
        <dgm:presLayoutVars>
          <dgm:bulletEnabled val="1"/>
        </dgm:presLayoutVars>
      </dgm:prSet>
      <dgm:spPr/>
    </dgm:pt>
    <dgm:pt modelId="{739390C5-4EA1-44C6-B813-9BF0C5A886E5}" type="pres">
      <dgm:prSet presAssocID="{3F8C4063-B203-4233-95B5-5B1D162524C5}" presName="sibTrans" presStyleCnt="0"/>
      <dgm:spPr/>
    </dgm:pt>
    <dgm:pt modelId="{697F2538-2AAE-4A1B-88CA-D009633EE7DB}" type="pres">
      <dgm:prSet presAssocID="{1ABF345E-9562-47DA-8BDB-C5A7334E59EB}" presName="node" presStyleLbl="node1" presStyleIdx="3" presStyleCnt="8">
        <dgm:presLayoutVars>
          <dgm:bulletEnabled val="1"/>
        </dgm:presLayoutVars>
      </dgm:prSet>
      <dgm:spPr/>
    </dgm:pt>
    <dgm:pt modelId="{E9D4C99D-7F34-4CEC-8D1F-1D80DE1627F3}" type="pres">
      <dgm:prSet presAssocID="{72CB1BBD-A4FA-4BB0-9B21-C0963D3E40EA}" presName="sibTrans" presStyleCnt="0"/>
      <dgm:spPr/>
    </dgm:pt>
    <dgm:pt modelId="{7406F38D-3B36-4E04-92D8-5F2E5ABB5668}" type="pres">
      <dgm:prSet presAssocID="{395E8C67-8DD0-4E4E-8B7C-33DC7082CE6E}" presName="node" presStyleLbl="node1" presStyleIdx="4" presStyleCnt="8">
        <dgm:presLayoutVars>
          <dgm:bulletEnabled val="1"/>
        </dgm:presLayoutVars>
      </dgm:prSet>
      <dgm:spPr/>
    </dgm:pt>
    <dgm:pt modelId="{FE8BCB99-C1E2-44CB-B480-C273A36A3B4A}" type="pres">
      <dgm:prSet presAssocID="{380633DB-FC99-4C1A-B36D-FF960B9E4424}" presName="sibTrans" presStyleCnt="0"/>
      <dgm:spPr/>
    </dgm:pt>
    <dgm:pt modelId="{4FA09028-BFF2-444C-BE65-FD1600A14585}" type="pres">
      <dgm:prSet presAssocID="{ECD66C3D-1CC7-4FFE-84D3-41256935F077}" presName="node" presStyleLbl="node1" presStyleIdx="5" presStyleCnt="8">
        <dgm:presLayoutVars>
          <dgm:bulletEnabled val="1"/>
        </dgm:presLayoutVars>
      </dgm:prSet>
      <dgm:spPr/>
    </dgm:pt>
    <dgm:pt modelId="{60DB9B5B-7FED-4052-A0E8-CF4CCA452500}" type="pres">
      <dgm:prSet presAssocID="{CE660B02-8EAC-444E-8D4A-F6FD3F12C9E0}" presName="sibTrans" presStyleCnt="0"/>
      <dgm:spPr/>
    </dgm:pt>
    <dgm:pt modelId="{F1C11D62-71F9-4D74-B235-7E70EA212A24}" type="pres">
      <dgm:prSet presAssocID="{86D47FBE-D119-420A-9D32-2B01729808C0}" presName="node" presStyleLbl="node1" presStyleIdx="6" presStyleCnt="8">
        <dgm:presLayoutVars>
          <dgm:bulletEnabled val="1"/>
        </dgm:presLayoutVars>
      </dgm:prSet>
      <dgm:spPr/>
    </dgm:pt>
    <dgm:pt modelId="{DA0C1D72-4BBF-4D6A-BD70-7F7E0AA1F5AC}" type="pres">
      <dgm:prSet presAssocID="{16AC883D-D406-42D0-A6B3-7CB53B65ECAD}" presName="sibTrans" presStyleCnt="0"/>
      <dgm:spPr/>
    </dgm:pt>
    <dgm:pt modelId="{A306E42B-1958-49BE-BB99-35D9CB7AAE00}" type="pres">
      <dgm:prSet presAssocID="{9ED897CB-B078-4696-A8C6-B89AE666C3D7}" presName="node" presStyleLbl="node1" presStyleIdx="7" presStyleCnt="8">
        <dgm:presLayoutVars>
          <dgm:bulletEnabled val="1"/>
        </dgm:presLayoutVars>
      </dgm:prSet>
      <dgm:spPr/>
    </dgm:pt>
  </dgm:ptLst>
  <dgm:cxnLst>
    <dgm:cxn modelId="{C6DC5614-D801-41FE-A28E-20478FADD2B2}" srcId="{E74B5FC0-033E-49C4-AD87-E12F93F25D44}" destId="{FF630D45-972C-4DD3-B2F7-8BA64AA4A3ED}" srcOrd="2" destOrd="0" parTransId="{D6BFA70B-ED18-4575-B9BF-98FDDC8C042D}" sibTransId="{3F8C4063-B203-4233-95B5-5B1D162524C5}"/>
    <dgm:cxn modelId="{430B5D26-A9A7-4FE4-B286-53CD9DA6923A}" type="presOf" srcId="{ECD66C3D-1CC7-4FFE-84D3-41256935F077}" destId="{4FA09028-BFF2-444C-BE65-FD1600A14585}" srcOrd="0" destOrd="0" presId="urn:microsoft.com/office/officeart/2005/8/layout/default"/>
    <dgm:cxn modelId="{BCA3ED34-A886-4F76-8D3B-8C25CC9B3C86}" type="presOf" srcId="{86D47FBE-D119-420A-9D32-2B01729808C0}" destId="{F1C11D62-71F9-4D74-B235-7E70EA212A24}" srcOrd="0" destOrd="0" presId="urn:microsoft.com/office/officeart/2005/8/layout/default"/>
    <dgm:cxn modelId="{E1B4543A-8173-4B01-88BE-B8F9860C52B7}" srcId="{E74B5FC0-033E-49C4-AD87-E12F93F25D44}" destId="{ECD66C3D-1CC7-4FFE-84D3-41256935F077}" srcOrd="5" destOrd="0" parTransId="{AAEE96A7-FC7C-4E28-A2EF-B3A58E348A12}" sibTransId="{CE660B02-8EAC-444E-8D4A-F6FD3F12C9E0}"/>
    <dgm:cxn modelId="{4B160D5B-F7BF-4880-A226-714812E8B067}" srcId="{E74B5FC0-033E-49C4-AD87-E12F93F25D44}" destId="{86D47FBE-D119-420A-9D32-2B01729808C0}" srcOrd="6" destOrd="0" parTransId="{74E58E96-273E-4278-AB8A-2214FB0C5A1C}" sibTransId="{16AC883D-D406-42D0-A6B3-7CB53B65ECAD}"/>
    <dgm:cxn modelId="{25E8EF62-D964-4EB4-9D17-82DB6A3AEEF8}" type="presOf" srcId="{FF630D45-972C-4DD3-B2F7-8BA64AA4A3ED}" destId="{20F40024-2CCF-4EB6-AEDE-BC4AD626BE52}" srcOrd="0" destOrd="0" presId="urn:microsoft.com/office/officeart/2005/8/layout/default"/>
    <dgm:cxn modelId="{5B85A745-700C-4242-B343-C7A984704CC5}" type="presOf" srcId="{3B24FC38-713A-47D6-BAC6-F719BEEF0CD8}" destId="{052F033C-ADBC-44B9-BA52-240917CBC790}" srcOrd="0" destOrd="0" presId="urn:microsoft.com/office/officeart/2005/8/layout/default"/>
    <dgm:cxn modelId="{D6205170-85B6-49F8-A91B-7A35AA012D78}" srcId="{E74B5FC0-033E-49C4-AD87-E12F93F25D44}" destId="{395E8C67-8DD0-4E4E-8B7C-33DC7082CE6E}" srcOrd="4" destOrd="0" parTransId="{34639498-B023-4A27-9DB5-6811F0E4263E}" sibTransId="{380633DB-FC99-4C1A-B36D-FF960B9E4424}"/>
    <dgm:cxn modelId="{65708B7A-FFCB-4872-AE40-FD7619284718}" type="presOf" srcId="{E74B5FC0-033E-49C4-AD87-E12F93F25D44}" destId="{78FC1B8D-9F70-4FA3-959D-EC5EB9681D59}" srcOrd="0" destOrd="0" presId="urn:microsoft.com/office/officeart/2005/8/layout/default"/>
    <dgm:cxn modelId="{F978627E-328B-49D3-9811-E4BF2AED0C13}" type="presOf" srcId="{395E8C67-8DD0-4E4E-8B7C-33DC7082CE6E}" destId="{7406F38D-3B36-4E04-92D8-5F2E5ABB5668}" srcOrd="0" destOrd="0" presId="urn:microsoft.com/office/officeart/2005/8/layout/default"/>
    <dgm:cxn modelId="{24388586-6D38-45D9-AD5C-9C3A9B5769A2}" type="presOf" srcId="{C2032252-5E39-4A86-B3A6-AAF52BCF256E}" destId="{4B7B44C3-2D90-4BB5-AD5B-4E08C230BCAA}" srcOrd="0" destOrd="0" presId="urn:microsoft.com/office/officeart/2005/8/layout/default"/>
    <dgm:cxn modelId="{FCD9A69A-BC4F-4D06-8027-C4FE1492F176}" srcId="{E74B5FC0-033E-49C4-AD87-E12F93F25D44}" destId="{C2032252-5E39-4A86-B3A6-AAF52BCF256E}" srcOrd="0" destOrd="0" parTransId="{32222848-5DDA-446A-994C-7EBC4CD86699}" sibTransId="{726A8FDB-B864-4BD9-B429-314BA57AA5C3}"/>
    <dgm:cxn modelId="{931197AA-1432-4D7B-9FF1-2F6773A59F09}" type="presOf" srcId="{9ED897CB-B078-4696-A8C6-B89AE666C3D7}" destId="{A306E42B-1958-49BE-BB99-35D9CB7AAE00}" srcOrd="0" destOrd="0" presId="urn:microsoft.com/office/officeart/2005/8/layout/default"/>
    <dgm:cxn modelId="{179E85AC-43B4-4200-94D7-19CAB7FCE8FE}" type="presOf" srcId="{1ABF345E-9562-47DA-8BDB-C5A7334E59EB}" destId="{697F2538-2AAE-4A1B-88CA-D009633EE7DB}" srcOrd="0" destOrd="0" presId="urn:microsoft.com/office/officeart/2005/8/layout/default"/>
    <dgm:cxn modelId="{E04D50B3-B51B-4130-BE63-B4FE5FD597E6}" srcId="{E74B5FC0-033E-49C4-AD87-E12F93F25D44}" destId="{9ED897CB-B078-4696-A8C6-B89AE666C3D7}" srcOrd="7" destOrd="0" parTransId="{9CBB6C4E-0E83-4497-AE6D-28A07E42711D}" sibTransId="{FCA43EF5-ECCF-4528-B808-F4F3D85B5DFD}"/>
    <dgm:cxn modelId="{506555B5-AB74-4514-8DFC-F4FB82828B86}" srcId="{E74B5FC0-033E-49C4-AD87-E12F93F25D44}" destId="{1ABF345E-9562-47DA-8BDB-C5A7334E59EB}" srcOrd="3" destOrd="0" parTransId="{D8DA3571-C1B8-42FB-B402-2A6010D1D836}" sibTransId="{72CB1BBD-A4FA-4BB0-9B21-C0963D3E40EA}"/>
    <dgm:cxn modelId="{FCF581C2-4034-4081-9278-E8D23AAAE72C}" srcId="{E74B5FC0-033E-49C4-AD87-E12F93F25D44}" destId="{3B24FC38-713A-47D6-BAC6-F719BEEF0CD8}" srcOrd="1" destOrd="0" parTransId="{687B9D08-F38C-42F2-82B7-033308DF3E9A}" sibTransId="{200450A1-6609-4118-B67B-3ADF12D6608C}"/>
    <dgm:cxn modelId="{5732CE6A-5CC2-4F61-8765-0D99996FA4E1}" type="presParOf" srcId="{78FC1B8D-9F70-4FA3-959D-EC5EB9681D59}" destId="{4B7B44C3-2D90-4BB5-AD5B-4E08C230BCAA}" srcOrd="0" destOrd="0" presId="urn:microsoft.com/office/officeart/2005/8/layout/default"/>
    <dgm:cxn modelId="{E7856213-3812-4641-AF79-26013AF5AA87}" type="presParOf" srcId="{78FC1B8D-9F70-4FA3-959D-EC5EB9681D59}" destId="{8774A636-3EF4-4EAB-93CA-2F1BD4300728}" srcOrd="1" destOrd="0" presId="urn:microsoft.com/office/officeart/2005/8/layout/default"/>
    <dgm:cxn modelId="{216734A5-4305-4E48-B33F-3D243B599CAE}" type="presParOf" srcId="{78FC1B8D-9F70-4FA3-959D-EC5EB9681D59}" destId="{052F033C-ADBC-44B9-BA52-240917CBC790}" srcOrd="2" destOrd="0" presId="urn:microsoft.com/office/officeart/2005/8/layout/default"/>
    <dgm:cxn modelId="{F37768B5-1AF9-48D4-B876-E1E98593A6E7}" type="presParOf" srcId="{78FC1B8D-9F70-4FA3-959D-EC5EB9681D59}" destId="{57575AC5-42ED-43E6-BB12-E5A4DD064D80}" srcOrd="3" destOrd="0" presId="urn:microsoft.com/office/officeart/2005/8/layout/default"/>
    <dgm:cxn modelId="{6EE258CF-1841-4BEA-BCEA-C9B7512764A6}" type="presParOf" srcId="{78FC1B8D-9F70-4FA3-959D-EC5EB9681D59}" destId="{20F40024-2CCF-4EB6-AEDE-BC4AD626BE52}" srcOrd="4" destOrd="0" presId="urn:microsoft.com/office/officeart/2005/8/layout/default"/>
    <dgm:cxn modelId="{EC89E774-6812-4404-81FE-B2FFE1C23DAA}" type="presParOf" srcId="{78FC1B8D-9F70-4FA3-959D-EC5EB9681D59}" destId="{739390C5-4EA1-44C6-B813-9BF0C5A886E5}" srcOrd="5" destOrd="0" presId="urn:microsoft.com/office/officeart/2005/8/layout/default"/>
    <dgm:cxn modelId="{EFD1C73B-6AAB-4E92-B346-36B0887174E8}" type="presParOf" srcId="{78FC1B8D-9F70-4FA3-959D-EC5EB9681D59}" destId="{697F2538-2AAE-4A1B-88CA-D009633EE7DB}" srcOrd="6" destOrd="0" presId="urn:microsoft.com/office/officeart/2005/8/layout/default"/>
    <dgm:cxn modelId="{DE3BA4AF-8ACA-4556-B2D7-687949BF007A}" type="presParOf" srcId="{78FC1B8D-9F70-4FA3-959D-EC5EB9681D59}" destId="{E9D4C99D-7F34-4CEC-8D1F-1D80DE1627F3}" srcOrd="7" destOrd="0" presId="urn:microsoft.com/office/officeart/2005/8/layout/default"/>
    <dgm:cxn modelId="{20B99256-F769-4CFB-99F2-1CE46D36E4E2}" type="presParOf" srcId="{78FC1B8D-9F70-4FA3-959D-EC5EB9681D59}" destId="{7406F38D-3B36-4E04-92D8-5F2E5ABB5668}" srcOrd="8" destOrd="0" presId="urn:microsoft.com/office/officeart/2005/8/layout/default"/>
    <dgm:cxn modelId="{C9F8FF35-1812-4D37-978F-2D4E52F6C681}" type="presParOf" srcId="{78FC1B8D-9F70-4FA3-959D-EC5EB9681D59}" destId="{FE8BCB99-C1E2-44CB-B480-C273A36A3B4A}" srcOrd="9" destOrd="0" presId="urn:microsoft.com/office/officeart/2005/8/layout/default"/>
    <dgm:cxn modelId="{1E6C6BEF-7083-45E7-982F-9D3CBE94E323}" type="presParOf" srcId="{78FC1B8D-9F70-4FA3-959D-EC5EB9681D59}" destId="{4FA09028-BFF2-444C-BE65-FD1600A14585}" srcOrd="10" destOrd="0" presId="urn:microsoft.com/office/officeart/2005/8/layout/default"/>
    <dgm:cxn modelId="{6FE08D90-7F8B-48F5-9E34-C29744831A57}" type="presParOf" srcId="{78FC1B8D-9F70-4FA3-959D-EC5EB9681D59}" destId="{60DB9B5B-7FED-4052-A0E8-CF4CCA452500}" srcOrd="11" destOrd="0" presId="urn:microsoft.com/office/officeart/2005/8/layout/default"/>
    <dgm:cxn modelId="{AC5FB694-4021-46B6-B9E3-E35729343770}" type="presParOf" srcId="{78FC1B8D-9F70-4FA3-959D-EC5EB9681D59}" destId="{F1C11D62-71F9-4D74-B235-7E70EA212A24}" srcOrd="12" destOrd="0" presId="urn:microsoft.com/office/officeart/2005/8/layout/default"/>
    <dgm:cxn modelId="{09EB5C5D-635A-4351-9F30-E9C685B07901}" type="presParOf" srcId="{78FC1B8D-9F70-4FA3-959D-EC5EB9681D59}" destId="{DA0C1D72-4BBF-4D6A-BD70-7F7E0AA1F5AC}" srcOrd="13" destOrd="0" presId="urn:microsoft.com/office/officeart/2005/8/layout/default"/>
    <dgm:cxn modelId="{BFC92A7E-FA52-42AF-A2C6-EE2DB3B400F2}" type="presParOf" srcId="{78FC1B8D-9F70-4FA3-959D-EC5EB9681D59}" destId="{A306E42B-1958-49BE-BB99-35D9CB7AAE00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4E9564C-236E-48F5-A83B-071D177F07EC}" type="doc">
      <dgm:prSet loTypeId="urn:microsoft.com/office/officeart/2005/8/layout/venn2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CA"/>
        </a:p>
      </dgm:t>
    </dgm:pt>
    <dgm:pt modelId="{2BA717A9-B16E-4E2C-B186-CE87FF85B403}">
      <dgm:prSet phldrT="[Text]"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Event Volunteers</a:t>
          </a:r>
        </a:p>
      </dgm:t>
    </dgm:pt>
    <dgm:pt modelId="{AA54B8EC-06BA-4A32-91A5-7A77AB40D74A}" type="parTrans" cxnId="{69097C8B-F6E1-43CE-A2F1-4632827824AD}">
      <dgm:prSet/>
      <dgm:spPr/>
      <dgm:t>
        <a:bodyPr/>
        <a:lstStyle/>
        <a:p>
          <a:endParaRPr lang="en-CA"/>
        </a:p>
      </dgm:t>
    </dgm:pt>
    <dgm:pt modelId="{9FE180DC-7E32-4231-9F09-4C97C0F895F3}" type="sibTrans" cxnId="{69097C8B-F6E1-43CE-A2F1-4632827824AD}">
      <dgm:prSet/>
      <dgm:spPr/>
      <dgm:t>
        <a:bodyPr/>
        <a:lstStyle/>
        <a:p>
          <a:endParaRPr lang="en-CA"/>
        </a:p>
      </dgm:t>
    </dgm:pt>
    <dgm:pt modelId="{0CAAB1AD-995F-4BFF-9076-0FB4D2C02741}">
      <dgm:prSet phldrT="[Text]"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Committee Members</a:t>
          </a:r>
        </a:p>
      </dgm:t>
    </dgm:pt>
    <dgm:pt modelId="{58305482-E6B0-4524-AEDB-BB26DB9A547F}" type="parTrans" cxnId="{F535009D-A932-475E-B519-6EFFD608CD4C}">
      <dgm:prSet/>
      <dgm:spPr/>
      <dgm:t>
        <a:bodyPr/>
        <a:lstStyle/>
        <a:p>
          <a:endParaRPr lang="en-CA"/>
        </a:p>
      </dgm:t>
    </dgm:pt>
    <dgm:pt modelId="{ABAB65B4-34BF-46E1-9B7B-927F0FBD5D70}" type="sibTrans" cxnId="{F535009D-A932-475E-B519-6EFFD608CD4C}">
      <dgm:prSet/>
      <dgm:spPr/>
      <dgm:t>
        <a:bodyPr/>
        <a:lstStyle/>
        <a:p>
          <a:endParaRPr lang="en-CA"/>
        </a:p>
      </dgm:t>
    </dgm:pt>
    <dgm:pt modelId="{B1224059-7232-4800-8FAE-76B36078FAF2}">
      <dgm:prSet phldrT="[Text]"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Leads, Coaches, Safety Boat Drivers</a:t>
          </a:r>
        </a:p>
      </dgm:t>
    </dgm:pt>
    <dgm:pt modelId="{7D4D57A7-4755-4B53-8FEF-AFA4C966BDBD}" type="parTrans" cxnId="{2F5557D6-BBD8-494C-B55F-A27610374FB5}">
      <dgm:prSet/>
      <dgm:spPr/>
      <dgm:t>
        <a:bodyPr/>
        <a:lstStyle/>
        <a:p>
          <a:endParaRPr lang="en-CA"/>
        </a:p>
      </dgm:t>
    </dgm:pt>
    <dgm:pt modelId="{A733A7B8-7754-42EC-9390-8134C5D2CDD9}" type="sibTrans" cxnId="{2F5557D6-BBD8-494C-B55F-A27610374FB5}">
      <dgm:prSet/>
      <dgm:spPr/>
      <dgm:t>
        <a:bodyPr/>
        <a:lstStyle/>
        <a:p>
          <a:endParaRPr lang="en-CA"/>
        </a:p>
      </dgm:t>
    </dgm:pt>
    <dgm:pt modelId="{0D187216-DEFF-41A4-8E67-853956EF8473}">
      <dgm:prSet phldrT="[Text]"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Board</a:t>
          </a:r>
        </a:p>
      </dgm:t>
    </dgm:pt>
    <dgm:pt modelId="{A280F8B0-2D44-4852-96C0-970FA1787860}" type="parTrans" cxnId="{38A1E564-E2AA-4573-8AB8-A563AFE03B38}">
      <dgm:prSet/>
      <dgm:spPr/>
      <dgm:t>
        <a:bodyPr/>
        <a:lstStyle/>
        <a:p>
          <a:endParaRPr lang="en-CA"/>
        </a:p>
      </dgm:t>
    </dgm:pt>
    <dgm:pt modelId="{CFD25255-30FA-4DD8-B287-463CD0A04FF9}" type="sibTrans" cxnId="{38A1E564-E2AA-4573-8AB8-A563AFE03B38}">
      <dgm:prSet/>
      <dgm:spPr/>
      <dgm:t>
        <a:bodyPr/>
        <a:lstStyle/>
        <a:p>
          <a:endParaRPr lang="en-CA"/>
        </a:p>
      </dgm:t>
    </dgm:pt>
    <dgm:pt modelId="{0127D520-6662-4985-8FD0-70947C5EF2B8}">
      <dgm:prSet phldrT="[Text]"/>
      <dgm:spPr/>
      <dgm:t>
        <a:bodyPr/>
        <a:lstStyle/>
        <a:p>
          <a:r>
            <a:rPr lang="en-CA" dirty="0">
              <a:latin typeface="Arial" panose="020B0604020202020204" pitchFamily="34" charset="0"/>
              <a:cs typeface="Arial" panose="020B0604020202020204" pitchFamily="34" charset="0"/>
            </a:rPr>
            <a:t>General members</a:t>
          </a:r>
        </a:p>
      </dgm:t>
    </dgm:pt>
    <dgm:pt modelId="{C983F165-6D18-471A-80FA-C6B7837460D9}" type="parTrans" cxnId="{EDE55A5C-548B-4421-8A18-5823DF60BA64}">
      <dgm:prSet/>
      <dgm:spPr/>
      <dgm:t>
        <a:bodyPr/>
        <a:lstStyle/>
        <a:p>
          <a:endParaRPr lang="en-CA"/>
        </a:p>
      </dgm:t>
    </dgm:pt>
    <dgm:pt modelId="{B6C2B4A8-4F0A-4E15-A1DC-6912654C2655}" type="sibTrans" cxnId="{EDE55A5C-548B-4421-8A18-5823DF60BA64}">
      <dgm:prSet/>
      <dgm:spPr/>
      <dgm:t>
        <a:bodyPr/>
        <a:lstStyle/>
        <a:p>
          <a:endParaRPr lang="en-CA"/>
        </a:p>
      </dgm:t>
    </dgm:pt>
    <dgm:pt modelId="{C9C02EC4-18C8-4BDA-81BA-4633595BCC23}" type="pres">
      <dgm:prSet presAssocID="{64E9564C-236E-48F5-A83B-071D177F07EC}" presName="Name0" presStyleCnt="0">
        <dgm:presLayoutVars>
          <dgm:chMax val="7"/>
          <dgm:resizeHandles val="exact"/>
        </dgm:presLayoutVars>
      </dgm:prSet>
      <dgm:spPr/>
    </dgm:pt>
    <dgm:pt modelId="{5C870AD3-9BAD-44FE-A301-5586BC285765}" type="pres">
      <dgm:prSet presAssocID="{64E9564C-236E-48F5-A83B-071D177F07EC}" presName="comp1" presStyleCnt="0"/>
      <dgm:spPr/>
    </dgm:pt>
    <dgm:pt modelId="{17FA3103-6B9D-4BA0-BC87-CC776564C34A}" type="pres">
      <dgm:prSet presAssocID="{64E9564C-236E-48F5-A83B-071D177F07EC}" presName="circle1" presStyleLbl="node1" presStyleIdx="0" presStyleCnt="5"/>
      <dgm:spPr/>
    </dgm:pt>
    <dgm:pt modelId="{3F9E16A2-5DFA-4294-A0D9-FBFAF8205AD8}" type="pres">
      <dgm:prSet presAssocID="{64E9564C-236E-48F5-A83B-071D177F07EC}" presName="c1text" presStyleLbl="node1" presStyleIdx="0" presStyleCnt="5">
        <dgm:presLayoutVars>
          <dgm:bulletEnabled val="1"/>
        </dgm:presLayoutVars>
      </dgm:prSet>
      <dgm:spPr/>
    </dgm:pt>
    <dgm:pt modelId="{EA284615-1700-4560-8D20-1ABEE66BFDB1}" type="pres">
      <dgm:prSet presAssocID="{64E9564C-236E-48F5-A83B-071D177F07EC}" presName="comp2" presStyleCnt="0"/>
      <dgm:spPr/>
    </dgm:pt>
    <dgm:pt modelId="{E18B193B-501A-4897-896C-C2BFE545F2A6}" type="pres">
      <dgm:prSet presAssocID="{64E9564C-236E-48F5-A83B-071D177F07EC}" presName="circle2" presStyleLbl="node1" presStyleIdx="1" presStyleCnt="5"/>
      <dgm:spPr/>
    </dgm:pt>
    <dgm:pt modelId="{168230D7-4A74-41FE-BC4D-83CED0947EE8}" type="pres">
      <dgm:prSet presAssocID="{64E9564C-236E-48F5-A83B-071D177F07EC}" presName="c2text" presStyleLbl="node1" presStyleIdx="1" presStyleCnt="5">
        <dgm:presLayoutVars>
          <dgm:bulletEnabled val="1"/>
        </dgm:presLayoutVars>
      </dgm:prSet>
      <dgm:spPr/>
    </dgm:pt>
    <dgm:pt modelId="{108DFDB0-0EE6-442E-BDBC-A745D8E39E36}" type="pres">
      <dgm:prSet presAssocID="{64E9564C-236E-48F5-A83B-071D177F07EC}" presName="comp3" presStyleCnt="0"/>
      <dgm:spPr/>
    </dgm:pt>
    <dgm:pt modelId="{6CCE9AE4-0AD0-494F-9945-CFD3E98FBEB4}" type="pres">
      <dgm:prSet presAssocID="{64E9564C-236E-48F5-A83B-071D177F07EC}" presName="circle3" presStyleLbl="node1" presStyleIdx="2" presStyleCnt="5"/>
      <dgm:spPr/>
    </dgm:pt>
    <dgm:pt modelId="{08D37CF3-217E-4A17-965B-45601BDE619B}" type="pres">
      <dgm:prSet presAssocID="{64E9564C-236E-48F5-A83B-071D177F07EC}" presName="c3text" presStyleLbl="node1" presStyleIdx="2" presStyleCnt="5">
        <dgm:presLayoutVars>
          <dgm:bulletEnabled val="1"/>
        </dgm:presLayoutVars>
      </dgm:prSet>
      <dgm:spPr/>
    </dgm:pt>
    <dgm:pt modelId="{4D4EE438-6A7C-4D92-B836-BD36AE1C7CE1}" type="pres">
      <dgm:prSet presAssocID="{64E9564C-236E-48F5-A83B-071D177F07EC}" presName="comp4" presStyleCnt="0"/>
      <dgm:spPr/>
    </dgm:pt>
    <dgm:pt modelId="{40B19996-C069-49BD-95E9-0AC897BEFCB2}" type="pres">
      <dgm:prSet presAssocID="{64E9564C-236E-48F5-A83B-071D177F07EC}" presName="circle4" presStyleLbl="node1" presStyleIdx="3" presStyleCnt="5"/>
      <dgm:spPr/>
    </dgm:pt>
    <dgm:pt modelId="{217F0766-50E5-43B6-87CA-B2B194893F0C}" type="pres">
      <dgm:prSet presAssocID="{64E9564C-236E-48F5-A83B-071D177F07EC}" presName="c4text" presStyleLbl="node1" presStyleIdx="3" presStyleCnt="5">
        <dgm:presLayoutVars>
          <dgm:bulletEnabled val="1"/>
        </dgm:presLayoutVars>
      </dgm:prSet>
      <dgm:spPr/>
    </dgm:pt>
    <dgm:pt modelId="{0AF26C1E-829F-41FC-A2F5-D6E2916B7190}" type="pres">
      <dgm:prSet presAssocID="{64E9564C-236E-48F5-A83B-071D177F07EC}" presName="comp5" presStyleCnt="0"/>
      <dgm:spPr/>
    </dgm:pt>
    <dgm:pt modelId="{C901E1A8-A4D7-4ABE-924C-C31FADFC9A96}" type="pres">
      <dgm:prSet presAssocID="{64E9564C-236E-48F5-A83B-071D177F07EC}" presName="circle5" presStyleLbl="node1" presStyleIdx="4" presStyleCnt="5"/>
      <dgm:spPr/>
    </dgm:pt>
    <dgm:pt modelId="{5AA050E6-5EB7-48C1-B2BF-055994E70D5C}" type="pres">
      <dgm:prSet presAssocID="{64E9564C-236E-48F5-A83B-071D177F07EC}" presName="c5text" presStyleLbl="node1" presStyleIdx="4" presStyleCnt="5">
        <dgm:presLayoutVars>
          <dgm:bulletEnabled val="1"/>
        </dgm:presLayoutVars>
      </dgm:prSet>
      <dgm:spPr/>
    </dgm:pt>
  </dgm:ptLst>
  <dgm:cxnLst>
    <dgm:cxn modelId="{BA5C1501-BEBD-4E92-AC24-6E35D8AFE80B}" type="presOf" srcId="{2BA717A9-B16E-4E2C-B186-CE87FF85B403}" destId="{E18B193B-501A-4897-896C-C2BFE545F2A6}" srcOrd="0" destOrd="0" presId="urn:microsoft.com/office/officeart/2005/8/layout/venn2"/>
    <dgm:cxn modelId="{B19E0320-A650-4A32-A5B2-469073C18FCD}" type="presOf" srcId="{2BA717A9-B16E-4E2C-B186-CE87FF85B403}" destId="{168230D7-4A74-41FE-BC4D-83CED0947EE8}" srcOrd="1" destOrd="0" presId="urn:microsoft.com/office/officeart/2005/8/layout/venn2"/>
    <dgm:cxn modelId="{E05D7239-10B2-4032-A7A3-14FE7A07BCD9}" type="presOf" srcId="{0CAAB1AD-995F-4BFF-9076-0FB4D2C02741}" destId="{08D37CF3-217E-4A17-965B-45601BDE619B}" srcOrd="1" destOrd="0" presId="urn:microsoft.com/office/officeart/2005/8/layout/venn2"/>
    <dgm:cxn modelId="{EDE55A5C-548B-4421-8A18-5823DF60BA64}" srcId="{64E9564C-236E-48F5-A83B-071D177F07EC}" destId="{0127D520-6662-4985-8FD0-70947C5EF2B8}" srcOrd="0" destOrd="0" parTransId="{C983F165-6D18-471A-80FA-C6B7837460D9}" sibTransId="{B6C2B4A8-4F0A-4E15-A1DC-6912654C2655}"/>
    <dgm:cxn modelId="{38A1E564-E2AA-4573-8AB8-A563AFE03B38}" srcId="{64E9564C-236E-48F5-A83B-071D177F07EC}" destId="{0D187216-DEFF-41A4-8E67-853956EF8473}" srcOrd="4" destOrd="0" parTransId="{A280F8B0-2D44-4852-96C0-970FA1787860}" sibTransId="{CFD25255-30FA-4DD8-B287-463CD0A04FF9}"/>
    <dgm:cxn modelId="{9EB95B47-B5F6-443A-B025-DE5A0A544677}" type="presOf" srcId="{0D187216-DEFF-41A4-8E67-853956EF8473}" destId="{5AA050E6-5EB7-48C1-B2BF-055994E70D5C}" srcOrd="1" destOrd="0" presId="urn:microsoft.com/office/officeart/2005/8/layout/venn2"/>
    <dgm:cxn modelId="{60564471-3C5F-438D-942C-A869A27596E5}" type="presOf" srcId="{0127D520-6662-4985-8FD0-70947C5EF2B8}" destId="{3F9E16A2-5DFA-4294-A0D9-FBFAF8205AD8}" srcOrd="1" destOrd="0" presId="urn:microsoft.com/office/officeart/2005/8/layout/venn2"/>
    <dgm:cxn modelId="{69097C8B-F6E1-43CE-A2F1-4632827824AD}" srcId="{64E9564C-236E-48F5-A83B-071D177F07EC}" destId="{2BA717A9-B16E-4E2C-B186-CE87FF85B403}" srcOrd="1" destOrd="0" parTransId="{AA54B8EC-06BA-4A32-91A5-7A77AB40D74A}" sibTransId="{9FE180DC-7E32-4231-9F09-4C97C0F895F3}"/>
    <dgm:cxn modelId="{F535009D-A932-475E-B519-6EFFD608CD4C}" srcId="{64E9564C-236E-48F5-A83B-071D177F07EC}" destId="{0CAAB1AD-995F-4BFF-9076-0FB4D2C02741}" srcOrd="2" destOrd="0" parTransId="{58305482-E6B0-4524-AEDB-BB26DB9A547F}" sibTransId="{ABAB65B4-34BF-46E1-9B7B-927F0FBD5D70}"/>
    <dgm:cxn modelId="{6D0A03AF-39C5-4401-AA2A-44325780CB85}" type="presOf" srcId="{0CAAB1AD-995F-4BFF-9076-0FB4D2C02741}" destId="{6CCE9AE4-0AD0-494F-9945-CFD3E98FBEB4}" srcOrd="0" destOrd="0" presId="urn:microsoft.com/office/officeart/2005/8/layout/venn2"/>
    <dgm:cxn modelId="{5B8E84AF-A707-44FA-A566-465C580C7B3B}" type="presOf" srcId="{B1224059-7232-4800-8FAE-76B36078FAF2}" destId="{217F0766-50E5-43B6-87CA-B2B194893F0C}" srcOrd="1" destOrd="0" presId="urn:microsoft.com/office/officeart/2005/8/layout/venn2"/>
    <dgm:cxn modelId="{E7D9D3B1-A4E3-48B1-9E01-CE6F53D083F6}" type="presOf" srcId="{64E9564C-236E-48F5-A83B-071D177F07EC}" destId="{C9C02EC4-18C8-4BDA-81BA-4633595BCC23}" srcOrd="0" destOrd="0" presId="urn:microsoft.com/office/officeart/2005/8/layout/venn2"/>
    <dgm:cxn modelId="{7D8059B5-3E29-4365-8CF6-C02F406E7374}" type="presOf" srcId="{0D187216-DEFF-41A4-8E67-853956EF8473}" destId="{C901E1A8-A4D7-4ABE-924C-C31FADFC9A96}" srcOrd="0" destOrd="0" presId="urn:microsoft.com/office/officeart/2005/8/layout/venn2"/>
    <dgm:cxn modelId="{0F3816D6-D3E5-41CD-89DA-5BC5C7EA4372}" type="presOf" srcId="{B1224059-7232-4800-8FAE-76B36078FAF2}" destId="{40B19996-C069-49BD-95E9-0AC897BEFCB2}" srcOrd="0" destOrd="0" presId="urn:microsoft.com/office/officeart/2005/8/layout/venn2"/>
    <dgm:cxn modelId="{2F5557D6-BBD8-494C-B55F-A27610374FB5}" srcId="{64E9564C-236E-48F5-A83B-071D177F07EC}" destId="{B1224059-7232-4800-8FAE-76B36078FAF2}" srcOrd="3" destOrd="0" parTransId="{7D4D57A7-4755-4B53-8FEF-AFA4C966BDBD}" sibTransId="{A733A7B8-7754-42EC-9390-8134C5D2CDD9}"/>
    <dgm:cxn modelId="{0AF1B8F2-D368-4A7F-8E2B-B72CAC172B99}" type="presOf" srcId="{0127D520-6662-4985-8FD0-70947C5EF2B8}" destId="{17FA3103-6B9D-4BA0-BC87-CC776564C34A}" srcOrd="0" destOrd="0" presId="urn:microsoft.com/office/officeart/2005/8/layout/venn2"/>
    <dgm:cxn modelId="{E0985CC2-CDFC-44BC-9FC6-9DC03061A559}" type="presParOf" srcId="{C9C02EC4-18C8-4BDA-81BA-4633595BCC23}" destId="{5C870AD3-9BAD-44FE-A301-5586BC285765}" srcOrd="0" destOrd="0" presId="urn:microsoft.com/office/officeart/2005/8/layout/venn2"/>
    <dgm:cxn modelId="{A1028741-ACB3-41CB-ABD9-5CAA6E002E90}" type="presParOf" srcId="{5C870AD3-9BAD-44FE-A301-5586BC285765}" destId="{17FA3103-6B9D-4BA0-BC87-CC776564C34A}" srcOrd="0" destOrd="0" presId="urn:microsoft.com/office/officeart/2005/8/layout/venn2"/>
    <dgm:cxn modelId="{11320885-C178-4731-A655-565E887EB171}" type="presParOf" srcId="{5C870AD3-9BAD-44FE-A301-5586BC285765}" destId="{3F9E16A2-5DFA-4294-A0D9-FBFAF8205AD8}" srcOrd="1" destOrd="0" presId="urn:microsoft.com/office/officeart/2005/8/layout/venn2"/>
    <dgm:cxn modelId="{7EB0E98C-E87F-4620-A32C-DBA226B8FA00}" type="presParOf" srcId="{C9C02EC4-18C8-4BDA-81BA-4633595BCC23}" destId="{EA284615-1700-4560-8D20-1ABEE66BFDB1}" srcOrd="1" destOrd="0" presId="urn:microsoft.com/office/officeart/2005/8/layout/venn2"/>
    <dgm:cxn modelId="{1084AA52-1D68-4F13-BAC4-68A37F36047C}" type="presParOf" srcId="{EA284615-1700-4560-8D20-1ABEE66BFDB1}" destId="{E18B193B-501A-4897-896C-C2BFE545F2A6}" srcOrd="0" destOrd="0" presId="urn:microsoft.com/office/officeart/2005/8/layout/venn2"/>
    <dgm:cxn modelId="{9C13D8DC-E9D3-403F-A411-2E2C54DFC688}" type="presParOf" srcId="{EA284615-1700-4560-8D20-1ABEE66BFDB1}" destId="{168230D7-4A74-41FE-BC4D-83CED0947EE8}" srcOrd="1" destOrd="0" presId="urn:microsoft.com/office/officeart/2005/8/layout/venn2"/>
    <dgm:cxn modelId="{5F9F23B1-CE69-4DA1-B949-6FB3D301C2FC}" type="presParOf" srcId="{C9C02EC4-18C8-4BDA-81BA-4633595BCC23}" destId="{108DFDB0-0EE6-442E-BDBC-A745D8E39E36}" srcOrd="2" destOrd="0" presId="urn:microsoft.com/office/officeart/2005/8/layout/venn2"/>
    <dgm:cxn modelId="{46B109EC-1172-4CD4-B444-B8C4E4A3B443}" type="presParOf" srcId="{108DFDB0-0EE6-442E-BDBC-A745D8E39E36}" destId="{6CCE9AE4-0AD0-494F-9945-CFD3E98FBEB4}" srcOrd="0" destOrd="0" presId="urn:microsoft.com/office/officeart/2005/8/layout/venn2"/>
    <dgm:cxn modelId="{08820A16-24A7-4D64-A3D3-20A0354014AA}" type="presParOf" srcId="{108DFDB0-0EE6-442E-BDBC-A745D8E39E36}" destId="{08D37CF3-217E-4A17-965B-45601BDE619B}" srcOrd="1" destOrd="0" presId="urn:microsoft.com/office/officeart/2005/8/layout/venn2"/>
    <dgm:cxn modelId="{4702639F-667E-4B81-A94E-3821A97F828B}" type="presParOf" srcId="{C9C02EC4-18C8-4BDA-81BA-4633595BCC23}" destId="{4D4EE438-6A7C-4D92-B836-BD36AE1C7CE1}" srcOrd="3" destOrd="0" presId="urn:microsoft.com/office/officeart/2005/8/layout/venn2"/>
    <dgm:cxn modelId="{B952A363-A6E8-4148-A43D-3A57C1B73CB2}" type="presParOf" srcId="{4D4EE438-6A7C-4D92-B836-BD36AE1C7CE1}" destId="{40B19996-C069-49BD-95E9-0AC897BEFCB2}" srcOrd="0" destOrd="0" presId="urn:microsoft.com/office/officeart/2005/8/layout/venn2"/>
    <dgm:cxn modelId="{65CB1425-B712-44FA-9581-562212AFA23A}" type="presParOf" srcId="{4D4EE438-6A7C-4D92-B836-BD36AE1C7CE1}" destId="{217F0766-50E5-43B6-87CA-B2B194893F0C}" srcOrd="1" destOrd="0" presId="urn:microsoft.com/office/officeart/2005/8/layout/venn2"/>
    <dgm:cxn modelId="{150B6FBC-AEBF-4294-B927-AAF9C1505FCE}" type="presParOf" srcId="{C9C02EC4-18C8-4BDA-81BA-4633595BCC23}" destId="{0AF26C1E-829F-41FC-A2F5-D6E2916B7190}" srcOrd="4" destOrd="0" presId="urn:microsoft.com/office/officeart/2005/8/layout/venn2"/>
    <dgm:cxn modelId="{33422973-F26E-4EBB-8D8F-9A91C392AC3A}" type="presParOf" srcId="{0AF26C1E-829F-41FC-A2F5-D6E2916B7190}" destId="{C901E1A8-A4D7-4ABE-924C-C31FADFC9A96}" srcOrd="0" destOrd="0" presId="urn:microsoft.com/office/officeart/2005/8/layout/venn2"/>
    <dgm:cxn modelId="{430FF934-323E-4F33-AA74-B2DD88182585}" type="presParOf" srcId="{0AF26C1E-829F-41FC-A2F5-D6E2916B7190}" destId="{5AA050E6-5EB7-48C1-B2BF-055994E70D5C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352C52-7BC5-4248-A266-796FB40036F9}">
      <dsp:nvSpPr>
        <dsp:cNvPr id="0" name=""/>
        <dsp:cNvSpPr/>
      </dsp:nvSpPr>
      <dsp:spPr>
        <a:xfrm>
          <a:off x="2101291" y="1211"/>
          <a:ext cx="8405164" cy="124183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084" tIns="315426" rIns="163084" bIns="315426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Arial" panose="020B0604020202020204" pitchFamily="34" charset="0"/>
              <a:cs typeface="Arial" panose="020B0604020202020204" pitchFamily="34" charset="0"/>
            </a:rPr>
            <a:t>Building a strong foundation for growth through clear, transparent, and effective internal processes.</a:t>
          </a:r>
        </a:p>
      </dsp:txBody>
      <dsp:txXfrm>
        <a:off x="2101291" y="1211"/>
        <a:ext cx="8405164" cy="1241834"/>
      </dsp:txXfrm>
    </dsp:sp>
    <dsp:sp modelId="{B1E4CF4C-AC0D-4331-9B9F-BA7698FE7501}">
      <dsp:nvSpPr>
        <dsp:cNvPr id="0" name=""/>
        <dsp:cNvSpPr/>
      </dsp:nvSpPr>
      <dsp:spPr>
        <a:xfrm>
          <a:off x="0" y="1211"/>
          <a:ext cx="2101291" cy="124183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193" tIns="122666" rIns="111193" bIns="12266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Arial" panose="020B0604020202020204" pitchFamily="34" charset="0"/>
              <a:cs typeface="Arial" panose="020B0604020202020204" pitchFamily="34" charset="0"/>
            </a:rPr>
            <a:t>Building</a:t>
          </a:r>
        </a:p>
      </dsp:txBody>
      <dsp:txXfrm>
        <a:off x="0" y="1211"/>
        <a:ext cx="2101291" cy="1241834"/>
      </dsp:txXfrm>
    </dsp:sp>
    <dsp:sp modelId="{3BEC4492-4611-4E2F-8223-66252BC54766}">
      <dsp:nvSpPr>
        <dsp:cNvPr id="0" name=""/>
        <dsp:cNvSpPr/>
      </dsp:nvSpPr>
      <dsp:spPr>
        <a:xfrm>
          <a:off x="2101291" y="1317556"/>
          <a:ext cx="8405164" cy="1241834"/>
        </a:xfrm>
        <a:prstGeom prst="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084" tIns="315426" rIns="163084" bIns="315426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Arial" panose="020B0604020202020204" pitchFamily="34" charset="0"/>
              <a:cs typeface="Arial" panose="020B0604020202020204" pitchFamily="34" charset="0"/>
            </a:rPr>
            <a:t>Expanding our reach by engaging the community in our love of rowing.</a:t>
          </a:r>
        </a:p>
      </dsp:txBody>
      <dsp:txXfrm>
        <a:off x="2101291" y="1317556"/>
        <a:ext cx="8405164" cy="1241834"/>
      </dsp:txXfrm>
    </dsp:sp>
    <dsp:sp modelId="{E9E9013B-90EC-4D93-9DDC-1C0791D0ED58}">
      <dsp:nvSpPr>
        <dsp:cNvPr id="0" name=""/>
        <dsp:cNvSpPr/>
      </dsp:nvSpPr>
      <dsp:spPr>
        <a:xfrm>
          <a:off x="0" y="1317556"/>
          <a:ext cx="2101291" cy="1241834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193" tIns="122666" rIns="111193" bIns="12266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Arial" panose="020B0604020202020204" pitchFamily="34" charset="0"/>
              <a:cs typeface="Arial" panose="020B0604020202020204" pitchFamily="34" charset="0"/>
            </a:rPr>
            <a:t>Expanding</a:t>
          </a:r>
        </a:p>
      </dsp:txBody>
      <dsp:txXfrm>
        <a:off x="0" y="1317556"/>
        <a:ext cx="2101291" cy="1241834"/>
      </dsp:txXfrm>
    </dsp:sp>
    <dsp:sp modelId="{669918AA-1090-40A6-B501-37A66F65F10B}">
      <dsp:nvSpPr>
        <dsp:cNvPr id="0" name=""/>
        <dsp:cNvSpPr/>
      </dsp:nvSpPr>
      <dsp:spPr>
        <a:xfrm>
          <a:off x="2101291" y="2633901"/>
          <a:ext cx="8405164" cy="1241834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084" tIns="315426" rIns="163084" bIns="315426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Arial" panose="020B0604020202020204" pitchFamily="34" charset="0"/>
              <a:cs typeface="Arial" panose="020B0604020202020204" pitchFamily="34" charset="0"/>
            </a:rPr>
            <a:t>Growing infrastructure to enhance opportunities for rowing in Windsor-Essex County.</a:t>
          </a:r>
        </a:p>
      </dsp:txBody>
      <dsp:txXfrm>
        <a:off x="2101291" y="2633901"/>
        <a:ext cx="8405164" cy="1241834"/>
      </dsp:txXfrm>
    </dsp:sp>
    <dsp:sp modelId="{DBCC8B54-06E9-48BB-BECF-8C75FF2AAE33}">
      <dsp:nvSpPr>
        <dsp:cNvPr id="0" name=""/>
        <dsp:cNvSpPr/>
      </dsp:nvSpPr>
      <dsp:spPr>
        <a:xfrm>
          <a:off x="0" y="2633901"/>
          <a:ext cx="2101291" cy="1241834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193" tIns="122666" rIns="111193" bIns="12266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Arial" panose="020B0604020202020204" pitchFamily="34" charset="0"/>
              <a:cs typeface="Arial" panose="020B0604020202020204" pitchFamily="34" charset="0"/>
            </a:rPr>
            <a:t>Growing</a:t>
          </a:r>
        </a:p>
      </dsp:txBody>
      <dsp:txXfrm>
        <a:off x="0" y="2633901"/>
        <a:ext cx="2101291" cy="12418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3525AB-5E13-4140-A619-EAD6AA19F74C}">
      <dsp:nvSpPr>
        <dsp:cNvPr id="0" name=""/>
        <dsp:cNvSpPr/>
      </dsp:nvSpPr>
      <dsp:spPr>
        <a:xfrm>
          <a:off x="0" y="0"/>
          <a:ext cx="3286125" cy="406119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300" kern="1200">
              <a:latin typeface="Arial" panose="020B0604020202020204" pitchFamily="34" charset="0"/>
              <a:cs typeface="Arial" panose="020B0604020202020204" pitchFamily="34" charset="0"/>
            </a:rPr>
            <a:t>ensuring that all members embrace our vision, mission, and values</a:t>
          </a:r>
          <a:endParaRPr lang="en-US" sz="1300" kern="120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000" kern="1200">
              <a:latin typeface="Arial" panose="020B0604020202020204" pitchFamily="34" charset="0"/>
              <a:cs typeface="Arial" panose="020B0604020202020204" pitchFamily="34" charset="0"/>
            </a:rPr>
            <a:t>Town Hall for members and key stakeholders to showcase the strategic plan</a:t>
          </a:r>
          <a:endParaRPr lang="en-US" sz="1000" kern="120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000" kern="1200" dirty="0">
              <a:latin typeface="Arial" panose="020B0604020202020204" pitchFamily="34" charset="0"/>
              <a:cs typeface="Arial" panose="020B0604020202020204" pitchFamily="34" charset="0"/>
            </a:rPr>
            <a:t>Publishing our key statements on our website, in the boathouse, in the newsletter, and on social media</a:t>
          </a:r>
          <a:endParaRPr lang="en-US" sz="1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000" kern="1200">
              <a:latin typeface="Arial" panose="020B0604020202020204" pitchFamily="34" charset="0"/>
              <a:cs typeface="Arial" panose="020B0604020202020204" pitchFamily="34" charset="0"/>
            </a:rPr>
            <a:t>Creating a welcome package for new and prospective members that includes the key statements</a:t>
          </a:r>
          <a:endParaRPr lang="en-US" sz="1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543253"/>
        <a:ext cx="3286125" cy="2436715"/>
      </dsp:txXfrm>
    </dsp:sp>
    <dsp:sp modelId="{728ED01E-A2DD-478C-A985-A81AAB7F6B76}">
      <dsp:nvSpPr>
        <dsp:cNvPr id="0" name=""/>
        <dsp:cNvSpPr/>
      </dsp:nvSpPr>
      <dsp:spPr>
        <a:xfrm>
          <a:off x="1033883" y="406119"/>
          <a:ext cx="1218357" cy="121835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988" tIns="12700" rIns="94988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212307" y="584543"/>
        <a:ext cx="861509" cy="861509"/>
      </dsp:txXfrm>
    </dsp:sp>
    <dsp:sp modelId="{335401DE-113B-474F-8BFC-3A87F6A293F8}">
      <dsp:nvSpPr>
        <dsp:cNvPr id="0" name=""/>
        <dsp:cNvSpPr/>
      </dsp:nvSpPr>
      <dsp:spPr>
        <a:xfrm>
          <a:off x="0" y="4061121"/>
          <a:ext cx="3286125" cy="72"/>
        </a:xfrm>
        <a:prstGeom prst="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accent2">
              <a:hueOff val="-291073"/>
              <a:satOff val="-16786"/>
              <a:lumOff val="172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1F668D-EE35-46CF-AAD9-99DBDD88CAE1}">
      <dsp:nvSpPr>
        <dsp:cNvPr id="0" name=""/>
        <dsp:cNvSpPr/>
      </dsp:nvSpPr>
      <dsp:spPr>
        <a:xfrm>
          <a:off x="3614737" y="0"/>
          <a:ext cx="3286125" cy="4061193"/>
        </a:xfrm>
        <a:prstGeom prst="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300" kern="1200">
              <a:latin typeface="Arial" panose="020B0604020202020204" pitchFamily="34" charset="0"/>
              <a:cs typeface="Arial" panose="020B0604020202020204" pitchFamily="34" charset="0"/>
            </a:rPr>
            <a:t>communicating the right information with our members at the right time</a:t>
          </a:r>
          <a:endParaRPr lang="en-US" sz="1300" kern="120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000" kern="1200">
              <a:latin typeface="Arial" panose="020B0604020202020204" pitchFamily="34" charset="0"/>
              <a:cs typeface="Arial" panose="020B0604020202020204" pitchFamily="34" charset="0"/>
            </a:rPr>
            <a:t>Including key policies, procedures, and dates in the welcome package</a:t>
          </a:r>
          <a:endParaRPr lang="en-US" sz="1000" kern="120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000" kern="1200">
              <a:latin typeface="Arial" panose="020B0604020202020204" pitchFamily="34" charset="0"/>
              <a:cs typeface="Arial" panose="020B0604020202020204" pitchFamily="34" charset="0"/>
            </a:rPr>
            <a:t>Conducting a planning cycle at the end of each season and communicating plans with members</a:t>
          </a:r>
          <a:endParaRPr lang="en-US" sz="1000" kern="120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000" kern="1200">
              <a:latin typeface="Arial" panose="020B0604020202020204" pitchFamily="34" charset="0"/>
              <a:cs typeface="Arial" panose="020B0604020202020204" pitchFamily="34" charset="0"/>
            </a:rPr>
            <a:t>Holding regular Town Halls to share news with and gather feedback from members</a:t>
          </a:r>
          <a:endParaRPr lang="en-US" sz="1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14737" y="1543253"/>
        <a:ext cx="3286125" cy="2436715"/>
      </dsp:txXfrm>
    </dsp:sp>
    <dsp:sp modelId="{8F16EF71-F8F1-4A9B-AD71-835FF3817CB1}">
      <dsp:nvSpPr>
        <dsp:cNvPr id="0" name=""/>
        <dsp:cNvSpPr/>
      </dsp:nvSpPr>
      <dsp:spPr>
        <a:xfrm>
          <a:off x="4648621" y="406119"/>
          <a:ext cx="1218357" cy="1218357"/>
        </a:xfrm>
        <a:prstGeom prst="ellipse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accent2">
              <a:hueOff val="-582145"/>
              <a:satOff val="-33571"/>
              <a:lumOff val="34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988" tIns="12700" rIns="94988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4827045" y="584543"/>
        <a:ext cx="861509" cy="861509"/>
      </dsp:txXfrm>
    </dsp:sp>
    <dsp:sp modelId="{B8D52001-AB47-4E63-BFEF-997B0AF71A38}">
      <dsp:nvSpPr>
        <dsp:cNvPr id="0" name=""/>
        <dsp:cNvSpPr/>
      </dsp:nvSpPr>
      <dsp:spPr>
        <a:xfrm>
          <a:off x="3614737" y="4061121"/>
          <a:ext cx="3286125" cy="72"/>
        </a:xfrm>
        <a:prstGeom prst="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accent2">
              <a:hueOff val="-873218"/>
              <a:satOff val="-50357"/>
              <a:lumOff val="5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B7193E-E523-418D-B279-7971ED4241B5}">
      <dsp:nvSpPr>
        <dsp:cNvPr id="0" name=""/>
        <dsp:cNvSpPr/>
      </dsp:nvSpPr>
      <dsp:spPr>
        <a:xfrm>
          <a:off x="7229475" y="0"/>
          <a:ext cx="3286125" cy="4061193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300" kern="1200">
              <a:latin typeface="Arial" panose="020B0604020202020204" pitchFamily="34" charset="0"/>
              <a:cs typeface="Arial" panose="020B0604020202020204" pitchFamily="34" charset="0"/>
            </a:rPr>
            <a:t>documenting all procedures and creating a system for revising them</a:t>
          </a:r>
          <a:endParaRPr lang="en-US" sz="1300" kern="120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000" kern="1200">
              <a:latin typeface="Arial" panose="020B0604020202020204" pitchFamily="34" charset="0"/>
              <a:cs typeface="Arial" panose="020B0604020202020204" pitchFamily="34" charset="0"/>
            </a:rPr>
            <a:t>Creating an ad-hoc committee to document current procedures</a:t>
          </a:r>
          <a:endParaRPr lang="en-US" sz="1000" kern="120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000" kern="1200">
              <a:latin typeface="Arial" panose="020B0604020202020204" pitchFamily="34" charset="0"/>
              <a:cs typeface="Arial" panose="020B0604020202020204" pitchFamily="34" charset="0"/>
            </a:rPr>
            <a:t>Designing a process for identifying the need for new procedures and documenting them</a:t>
          </a:r>
          <a:endParaRPr lang="en-US" sz="1000" kern="120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000" kern="1200" dirty="0">
              <a:latin typeface="Arial" panose="020B0604020202020204" pitchFamily="34" charset="0"/>
              <a:cs typeface="Arial" panose="020B0604020202020204" pitchFamily="34" charset="0"/>
            </a:rPr>
            <a:t>Communicating procedures in a consistent and accessible way</a:t>
          </a:r>
          <a:endParaRPr lang="en-US" sz="1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229475" y="1543253"/>
        <a:ext cx="3286125" cy="2436715"/>
      </dsp:txXfrm>
    </dsp:sp>
    <dsp:sp modelId="{FA15CF0A-ED52-4820-86C7-35462ADC9A0D}">
      <dsp:nvSpPr>
        <dsp:cNvPr id="0" name=""/>
        <dsp:cNvSpPr/>
      </dsp:nvSpPr>
      <dsp:spPr>
        <a:xfrm>
          <a:off x="8263358" y="406119"/>
          <a:ext cx="1218357" cy="1218357"/>
        </a:xfrm>
        <a:prstGeom prst="ellipse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accent2">
              <a:hueOff val="-1164290"/>
              <a:satOff val="-67142"/>
              <a:lumOff val="69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988" tIns="12700" rIns="94988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8441782" y="584543"/>
        <a:ext cx="861509" cy="861509"/>
      </dsp:txXfrm>
    </dsp:sp>
    <dsp:sp modelId="{06F7AD40-0A70-4755-BCEB-08A83A259A15}">
      <dsp:nvSpPr>
        <dsp:cNvPr id="0" name=""/>
        <dsp:cNvSpPr/>
      </dsp:nvSpPr>
      <dsp:spPr>
        <a:xfrm>
          <a:off x="7229475" y="4061121"/>
          <a:ext cx="3286125" cy="72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0302D3-5DEF-4BD5-BC0F-E2C4B55716C4}">
      <dsp:nvSpPr>
        <dsp:cNvPr id="0" name=""/>
        <dsp:cNvSpPr/>
      </dsp:nvSpPr>
      <dsp:spPr>
        <a:xfrm>
          <a:off x="0" y="0"/>
          <a:ext cx="3283267" cy="387694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976" tIns="330200" rIns="255976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300" kern="1200" dirty="0">
              <a:latin typeface="Arial" panose="020B0604020202020204" pitchFamily="34" charset="0"/>
              <a:cs typeface="Arial" panose="020B0604020202020204" pitchFamily="34" charset="0"/>
            </a:rPr>
            <a:t>Spreading the word about LRC throughout the community</a:t>
          </a:r>
          <a:endParaRPr lang="en-US" sz="13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000" kern="1200">
              <a:latin typeface="Arial" panose="020B0604020202020204" pitchFamily="34" charset="0"/>
              <a:cs typeface="Arial" panose="020B0604020202020204" pitchFamily="34" charset="0"/>
            </a:rPr>
            <a:t>Creating a committee to support external communications</a:t>
          </a:r>
          <a:endParaRPr lang="en-US" sz="1000" kern="120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000" kern="1200" dirty="0">
              <a:latin typeface="Arial" panose="020B0604020202020204" pitchFamily="34" charset="0"/>
              <a:cs typeface="Arial" panose="020B0604020202020204" pitchFamily="34" charset="0"/>
            </a:rPr>
            <a:t>Developing a communication strategy for social media, website, community calendars, and earned media</a:t>
          </a:r>
          <a:endParaRPr lang="en-US" sz="1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000" kern="1200">
              <a:latin typeface="Arial" panose="020B0604020202020204" pitchFamily="34" charset="0"/>
              <a:cs typeface="Arial" panose="020B0604020202020204" pitchFamily="34" charset="0"/>
            </a:rPr>
            <a:t>Regularly updating key communications channels</a:t>
          </a:r>
          <a:endParaRPr lang="en-US" sz="1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473240"/>
        <a:ext cx="3283267" cy="2326168"/>
      </dsp:txXfrm>
    </dsp:sp>
    <dsp:sp modelId="{0EB8B073-5AC8-4095-8338-CC65EAB8F69E}">
      <dsp:nvSpPr>
        <dsp:cNvPr id="0" name=""/>
        <dsp:cNvSpPr/>
      </dsp:nvSpPr>
      <dsp:spPr>
        <a:xfrm>
          <a:off x="1060091" y="387694"/>
          <a:ext cx="1163084" cy="116308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679" tIns="12700" rIns="90679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230421" y="558024"/>
        <a:ext cx="822424" cy="822424"/>
      </dsp:txXfrm>
    </dsp:sp>
    <dsp:sp modelId="{F1EF0D2A-D44D-4917-81CA-E76622A60192}">
      <dsp:nvSpPr>
        <dsp:cNvPr id="0" name=""/>
        <dsp:cNvSpPr/>
      </dsp:nvSpPr>
      <dsp:spPr>
        <a:xfrm>
          <a:off x="0" y="3876876"/>
          <a:ext cx="3283267" cy="72"/>
        </a:xfrm>
        <a:prstGeom prst="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accent2">
              <a:hueOff val="-291073"/>
              <a:satOff val="-16786"/>
              <a:lumOff val="172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C27F6F-0202-4CFF-8AB3-9036FD5D2246}">
      <dsp:nvSpPr>
        <dsp:cNvPr id="0" name=""/>
        <dsp:cNvSpPr/>
      </dsp:nvSpPr>
      <dsp:spPr>
        <a:xfrm>
          <a:off x="3611594" y="0"/>
          <a:ext cx="3283267" cy="3876948"/>
        </a:xfrm>
        <a:prstGeom prst="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976" tIns="330200" rIns="255976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300" kern="1200">
              <a:latin typeface="Arial" panose="020B0604020202020204" pitchFamily="34" charset="0"/>
              <a:cs typeface="Arial" panose="020B0604020202020204" pitchFamily="34" charset="0"/>
            </a:rPr>
            <a:t>Finding unique and mutually beneficial opportunities to share with the community</a:t>
          </a:r>
          <a:endParaRPr lang="en-US" sz="1300" kern="120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000" kern="1200">
              <a:latin typeface="Arial" panose="020B0604020202020204" pitchFamily="34" charset="0"/>
              <a:cs typeface="Arial" panose="020B0604020202020204" pitchFamily="34" charset="0"/>
            </a:rPr>
            <a:t>Developing a quarterly calendar of community events and attending relevant ones</a:t>
          </a:r>
          <a:endParaRPr lang="en-US" sz="1000" kern="120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000" kern="1200">
              <a:latin typeface="Arial" panose="020B0604020202020204" pitchFamily="34" charset="0"/>
              <a:cs typeface="Arial" panose="020B0604020202020204" pitchFamily="34" charset="0"/>
            </a:rPr>
            <a:t>Teaching community members and fitness leaders proper erging techniques</a:t>
          </a:r>
          <a:endParaRPr lang="en-US" sz="1000" kern="120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000" kern="1200">
              <a:latin typeface="Arial" panose="020B0604020202020204" pitchFamily="34" charset="0"/>
              <a:cs typeface="Arial" panose="020B0604020202020204" pitchFamily="34" charset="0"/>
            </a:rPr>
            <a:t>Developing a volunteer team and event engagement strategies</a:t>
          </a:r>
          <a:endParaRPr lang="en-US" sz="1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11594" y="1473240"/>
        <a:ext cx="3283267" cy="2326168"/>
      </dsp:txXfrm>
    </dsp:sp>
    <dsp:sp modelId="{64C07384-024C-42FC-9F04-F7F15FDD1AC2}">
      <dsp:nvSpPr>
        <dsp:cNvPr id="0" name=""/>
        <dsp:cNvSpPr/>
      </dsp:nvSpPr>
      <dsp:spPr>
        <a:xfrm>
          <a:off x="4671685" y="387694"/>
          <a:ext cx="1163084" cy="1163084"/>
        </a:xfrm>
        <a:prstGeom prst="ellipse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accent2">
              <a:hueOff val="-582145"/>
              <a:satOff val="-33571"/>
              <a:lumOff val="34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679" tIns="12700" rIns="90679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4842015" y="558024"/>
        <a:ext cx="822424" cy="822424"/>
      </dsp:txXfrm>
    </dsp:sp>
    <dsp:sp modelId="{D53C79FD-3DAA-4D40-B0C9-3806EF692562}">
      <dsp:nvSpPr>
        <dsp:cNvPr id="0" name=""/>
        <dsp:cNvSpPr/>
      </dsp:nvSpPr>
      <dsp:spPr>
        <a:xfrm>
          <a:off x="3611594" y="3876876"/>
          <a:ext cx="3283267" cy="72"/>
        </a:xfrm>
        <a:prstGeom prst="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accent2">
              <a:hueOff val="-873218"/>
              <a:satOff val="-50357"/>
              <a:lumOff val="5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C325F3-7D17-4A47-B8ED-B7DFE7E53E43}">
      <dsp:nvSpPr>
        <dsp:cNvPr id="0" name=""/>
        <dsp:cNvSpPr/>
      </dsp:nvSpPr>
      <dsp:spPr>
        <a:xfrm>
          <a:off x="7223188" y="0"/>
          <a:ext cx="3283267" cy="3876948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976" tIns="330200" rIns="255976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300" kern="1200">
              <a:latin typeface="Arial" panose="020B0604020202020204" pitchFamily="34" charset="0"/>
              <a:cs typeface="Arial" panose="020B0604020202020204" pitchFamily="34" charset="0"/>
            </a:rPr>
            <a:t>Building partnerships to increase our footprint across the community</a:t>
          </a:r>
          <a:endParaRPr lang="en-US" sz="1300" kern="120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000" kern="1200" dirty="0">
              <a:latin typeface="Arial" panose="020B0604020202020204" pitchFamily="34" charset="0"/>
              <a:cs typeface="Arial" panose="020B0604020202020204" pitchFamily="34" charset="0"/>
            </a:rPr>
            <a:t>Engaging the Town of LaSalle to identify opportunities</a:t>
          </a:r>
          <a:endParaRPr lang="en-US" sz="1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000" kern="1200" dirty="0">
              <a:latin typeface="Arial" panose="020B0604020202020204" pitchFamily="34" charset="0"/>
              <a:cs typeface="Arial" panose="020B0604020202020204" pitchFamily="34" charset="0"/>
            </a:rPr>
            <a:t>Building relationships with secondary and post-secondary education</a:t>
          </a:r>
          <a:endParaRPr lang="en-US" sz="1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223188" y="1473240"/>
        <a:ext cx="3283267" cy="2326168"/>
      </dsp:txXfrm>
    </dsp:sp>
    <dsp:sp modelId="{F7547CCA-9FE8-44EE-B65D-F543F7118E1B}">
      <dsp:nvSpPr>
        <dsp:cNvPr id="0" name=""/>
        <dsp:cNvSpPr/>
      </dsp:nvSpPr>
      <dsp:spPr>
        <a:xfrm>
          <a:off x="8283280" y="387694"/>
          <a:ext cx="1163084" cy="1163084"/>
        </a:xfrm>
        <a:prstGeom prst="ellipse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accent2">
              <a:hueOff val="-1164290"/>
              <a:satOff val="-67142"/>
              <a:lumOff val="69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679" tIns="12700" rIns="90679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8453610" y="558024"/>
        <a:ext cx="822424" cy="822424"/>
      </dsp:txXfrm>
    </dsp:sp>
    <dsp:sp modelId="{9520D658-C427-4293-A129-E4430B23BAC9}">
      <dsp:nvSpPr>
        <dsp:cNvPr id="0" name=""/>
        <dsp:cNvSpPr/>
      </dsp:nvSpPr>
      <dsp:spPr>
        <a:xfrm>
          <a:off x="7223188" y="3876876"/>
          <a:ext cx="3283267" cy="72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315899-0028-40B8-992B-AE320F798179}">
      <dsp:nvSpPr>
        <dsp:cNvPr id="0" name=""/>
        <dsp:cNvSpPr/>
      </dsp:nvSpPr>
      <dsp:spPr>
        <a:xfrm>
          <a:off x="0" y="0"/>
          <a:ext cx="3286125" cy="406119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>
              <a:latin typeface="Arial" panose="020B0604020202020204" pitchFamily="34" charset="0"/>
              <a:cs typeface="Arial" panose="020B0604020202020204" pitchFamily="34" charset="0"/>
            </a:rPr>
            <a:t>increasing the number and quality of boats</a:t>
          </a:r>
          <a:endParaRPr lang="en-US" sz="1600" kern="120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200" kern="1200">
              <a:latin typeface="Arial" panose="020B0604020202020204" pitchFamily="34" charset="0"/>
              <a:cs typeface="Arial" panose="020B0604020202020204" pitchFamily="34" charset="0"/>
            </a:rPr>
            <a:t>Purchase a new safety boat</a:t>
          </a:r>
          <a:endParaRPr lang="en-US" sz="1200" kern="120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200" kern="1200" dirty="0">
              <a:latin typeface="Arial" panose="020B0604020202020204" pitchFamily="34" charset="0"/>
              <a:cs typeface="Arial" panose="020B0604020202020204" pitchFamily="34" charset="0"/>
            </a:rPr>
            <a:t>Seek out funding opportunities to support new purchases</a:t>
          </a:r>
          <a:endParaRPr lang="en-US" sz="12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200" kern="1200">
              <a:latin typeface="Arial" panose="020B0604020202020204" pitchFamily="34" charset="0"/>
              <a:cs typeface="Arial" panose="020B0604020202020204" pitchFamily="34" charset="0"/>
            </a:rPr>
            <a:t>Build relationships with other clubs for potential resale opportunities</a:t>
          </a:r>
          <a:endParaRPr lang="en-US" sz="1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543253"/>
        <a:ext cx="3286125" cy="2436715"/>
      </dsp:txXfrm>
    </dsp:sp>
    <dsp:sp modelId="{DF468445-CFEA-42C5-9F43-BFDF4EA01A2F}">
      <dsp:nvSpPr>
        <dsp:cNvPr id="0" name=""/>
        <dsp:cNvSpPr/>
      </dsp:nvSpPr>
      <dsp:spPr>
        <a:xfrm>
          <a:off x="1033883" y="406119"/>
          <a:ext cx="1218357" cy="121835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988" tIns="12700" rIns="94988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212307" y="584543"/>
        <a:ext cx="861509" cy="861509"/>
      </dsp:txXfrm>
    </dsp:sp>
    <dsp:sp modelId="{0C0220E6-AA7B-4A6B-84FF-3E374CF04B32}">
      <dsp:nvSpPr>
        <dsp:cNvPr id="0" name=""/>
        <dsp:cNvSpPr/>
      </dsp:nvSpPr>
      <dsp:spPr>
        <a:xfrm>
          <a:off x="0" y="4061121"/>
          <a:ext cx="3286125" cy="72"/>
        </a:xfrm>
        <a:prstGeom prst="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accent2">
              <a:hueOff val="-291073"/>
              <a:satOff val="-16786"/>
              <a:lumOff val="172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2EE914-D3B4-4A3E-99E4-1C81BDCD373C}">
      <dsp:nvSpPr>
        <dsp:cNvPr id="0" name=""/>
        <dsp:cNvSpPr/>
      </dsp:nvSpPr>
      <dsp:spPr>
        <a:xfrm>
          <a:off x="3614737" y="0"/>
          <a:ext cx="3286125" cy="4061193"/>
        </a:xfrm>
        <a:prstGeom prst="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>
              <a:latin typeface="Arial" panose="020B0604020202020204" pitchFamily="34" charset="0"/>
              <a:cs typeface="Arial" panose="020B0604020202020204" pitchFamily="34" charset="0"/>
            </a:rPr>
            <a:t>developing a boat life-cycle process</a:t>
          </a:r>
          <a:endParaRPr lang="en-US" sz="1600" kern="120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200" kern="1200">
              <a:latin typeface="Arial" panose="020B0604020202020204" pitchFamily="34" charset="0"/>
              <a:cs typeface="Arial" panose="020B0604020202020204" pitchFamily="34" charset="0"/>
            </a:rPr>
            <a:t>Convene an ad-hoc committee to establish boat life-cycle process</a:t>
          </a:r>
          <a:endParaRPr lang="en-US" sz="1200" kern="120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200" kern="1200">
              <a:latin typeface="Arial" panose="020B0604020202020204" pitchFamily="34" charset="0"/>
              <a:cs typeface="Arial" panose="020B0604020202020204" pitchFamily="34" charset="0"/>
            </a:rPr>
            <a:t>Determine required funding to support boat life-cycle</a:t>
          </a:r>
          <a:endParaRPr lang="en-US" sz="1200" kern="120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200" kern="1200">
              <a:latin typeface="Arial" panose="020B0604020202020204" pitchFamily="34" charset="0"/>
              <a:cs typeface="Arial" panose="020B0604020202020204" pitchFamily="34" charset="0"/>
            </a:rPr>
            <a:t>Identify a short, medium, and long-term asset (boat) development plan</a:t>
          </a:r>
          <a:endParaRPr lang="en-US" sz="1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14737" y="1543253"/>
        <a:ext cx="3286125" cy="2436715"/>
      </dsp:txXfrm>
    </dsp:sp>
    <dsp:sp modelId="{968406FC-F4B8-43E6-AFDF-D401B22D901E}">
      <dsp:nvSpPr>
        <dsp:cNvPr id="0" name=""/>
        <dsp:cNvSpPr/>
      </dsp:nvSpPr>
      <dsp:spPr>
        <a:xfrm>
          <a:off x="4648621" y="406119"/>
          <a:ext cx="1218357" cy="1218357"/>
        </a:xfrm>
        <a:prstGeom prst="ellipse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accent2">
              <a:hueOff val="-582145"/>
              <a:satOff val="-33571"/>
              <a:lumOff val="34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988" tIns="12700" rIns="94988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4827045" y="584543"/>
        <a:ext cx="861509" cy="861509"/>
      </dsp:txXfrm>
    </dsp:sp>
    <dsp:sp modelId="{C5FCD252-AF80-406D-911C-D92A0AE18FA1}">
      <dsp:nvSpPr>
        <dsp:cNvPr id="0" name=""/>
        <dsp:cNvSpPr/>
      </dsp:nvSpPr>
      <dsp:spPr>
        <a:xfrm>
          <a:off x="3614737" y="4061121"/>
          <a:ext cx="3286125" cy="72"/>
        </a:xfrm>
        <a:prstGeom prst="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accent2">
              <a:hueOff val="-873218"/>
              <a:satOff val="-50357"/>
              <a:lumOff val="5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90BB2B-90CB-486B-96A5-03AFD70CC9EF}">
      <dsp:nvSpPr>
        <dsp:cNvPr id="0" name=""/>
        <dsp:cNvSpPr/>
      </dsp:nvSpPr>
      <dsp:spPr>
        <a:xfrm>
          <a:off x="7229475" y="0"/>
          <a:ext cx="3286125" cy="4061193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>
              <a:latin typeface="Arial" panose="020B0604020202020204" pitchFamily="34" charset="0"/>
              <a:cs typeface="Arial" panose="020B0604020202020204" pitchFamily="34" charset="0"/>
            </a:rPr>
            <a:t>increasing the physical footprint of the club</a:t>
          </a:r>
          <a:endParaRPr lang="en-US" sz="1600" kern="120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200" kern="1200">
              <a:latin typeface="Arial" panose="020B0604020202020204" pitchFamily="34" charset="0"/>
              <a:cs typeface="Arial" panose="020B0604020202020204" pitchFamily="34" charset="0"/>
            </a:rPr>
            <a:t>Conduct an internal prioritization process for growth options</a:t>
          </a:r>
          <a:endParaRPr lang="en-US" sz="1200" kern="120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200" kern="1200">
              <a:latin typeface="Arial" panose="020B0604020202020204" pitchFamily="34" charset="0"/>
              <a:cs typeface="Arial" panose="020B0604020202020204" pitchFamily="34" charset="0"/>
            </a:rPr>
            <a:t>Engage Town of LaSalle in discussions and planning regarding the physical footprint</a:t>
          </a:r>
          <a:endParaRPr lang="en-US" sz="1200" kern="120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200" kern="1200" dirty="0">
              <a:latin typeface="Arial" panose="020B0604020202020204" pitchFamily="34" charset="0"/>
              <a:cs typeface="Arial" panose="020B0604020202020204" pitchFamily="34" charset="0"/>
            </a:rPr>
            <a:t>Develop strategy to increase physical footprint</a:t>
          </a:r>
          <a:endParaRPr lang="en-US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229475" y="1543253"/>
        <a:ext cx="3286125" cy="2436715"/>
      </dsp:txXfrm>
    </dsp:sp>
    <dsp:sp modelId="{6D541ADA-9A2F-45CA-92A5-13A33474BA27}">
      <dsp:nvSpPr>
        <dsp:cNvPr id="0" name=""/>
        <dsp:cNvSpPr/>
      </dsp:nvSpPr>
      <dsp:spPr>
        <a:xfrm>
          <a:off x="8263358" y="406119"/>
          <a:ext cx="1218357" cy="1218357"/>
        </a:xfrm>
        <a:prstGeom prst="ellipse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accent2">
              <a:hueOff val="-1164290"/>
              <a:satOff val="-67142"/>
              <a:lumOff val="69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988" tIns="12700" rIns="94988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8441782" y="584543"/>
        <a:ext cx="861509" cy="861509"/>
      </dsp:txXfrm>
    </dsp:sp>
    <dsp:sp modelId="{D365A572-0686-4D28-9435-21EB0BD4955F}">
      <dsp:nvSpPr>
        <dsp:cNvPr id="0" name=""/>
        <dsp:cNvSpPr/>
      </dsp:nvSpPr>
      <dsp:spPr>
        <a:xfrm>
          <a:off x="7229475" y="4061121"/>
          <a:ext cx="3286125" cy="72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10F20A-7BC0-469D-8C4C-D82F87E3191E}">
      <dsp:nvSpPr>
        <dsp:cNvPr id="0" name=""/>
        <dsp:cNvSpPr/>
      </dsp:nvSpPr>
      <dsp:spPr>
        <a:xfrm>
          <a:off x="51" y="79659"/>
          <a:ext cx="4909510" cy="6048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LRC is at its best when…</a:t>
          </a:r>
          <a:endParaRPr lang="en-CA" sz="21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" y="79659"/>
        <a:ext cx="4909510" cy="604800"/>
      </dsp:txXfrm>
    </dsp:sp>
    <dsp:sp modelId="{27A655EB-60CE-44B5-9211-B754A3E29BCD}">
      <dsp:nvSpPr>
        <dsp:cNvPr id="0" name=""/>
        <dsp:cNvSpPr/>
      </dsp:nvSpPr>
      <dsp:spPr>
        <a:xfrm>
          <a:off x="51" y="684459"/>
          <a:ext cx="4909510" cy="311282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21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It’s giving people the opportunity to row</a:t>
          </a:r>
          <a:endParaRPr lang="en-CA" sz="2100" kern="120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21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The water is good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210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We’re working together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210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We’re being social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21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Volunteers are engaged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21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Everyone is pitching in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210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Para Rowing</a:t>
          </a:r>
          <a:endParaRPr lang="en-CA" sz="2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" y="684459"/>
        <a:ext cx="4909510" cy="3112829"/>
      </dsp:txXfrm>
    </dsp:sp>
    <dsp:sp modelId="{73460F68-393A-4D26-989A-46CE6F245586}">
      <dsp:nvSpPr>
        <dsp:cNvPr id="0" name=""/>
        <dsp:cNvSpPr/>
      </dsp:nvSpPr>
      <dsp:spPr>
        <a:xfrm>
          <a:off x="5596893" y="79659"/>
          <a:ext cx="4909510" cy="6048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>
              <a:latin typeface="Arial" panose="020B0604020202020204" pitchFamily="34" charset="0"/>
              <a:cs typeface="Arial" panose="020B0604020202020204" pitchFamily="34" charset="0"/>
            </a:rPr>
            <a:t>Examples of our excellence…</a:t>
          </a:r>
          <a:endParaRPr lang="en-CA" sz="2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96893" y="79659"/>
        <a:ext cx="4909510" cy="604800"/>
      </dsp:txXfrm>
    </dsp:sp>
    <dsp:sp modelId="{27914ECB-216D-49A8-9AE0-1DB76703D47A}">
      <dsp:nvSpPr>
        <dsp:cNvPr id="0" name=""/>
        <dsp:cNvSpPr/>
      </dsp:nvSpPr>
      <dsp:spPr>
        <a:xfrm>
          <a:off x="5596893" y="684459"/>
          <a:ext cx="4909510" cy="311282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2100" kern="1200" dirty="0">
              <a:latin typeface="Arial" panose="020B0604020202020204" pitchFamily="34" charset="0"/>
              <a:cs typeface="Arial" panose="020B0604020202020204" pitchFamily="34" charset="0"/>
            </a:rPr>
            <a:t>Great people who love the sport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2100" kern="1200" dirty="0">
              <a:latin typeface="Arial" panose="020B0604020202020204" pitchFamily="34" charset="0"/>
              <a:cs typeface="Arial" panose="020B0604020202020204" pitchFamily="34" charset="0"/>
            </a:rPr>
            <a:t>People help each other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2100" kern="1200" dirty="0">
              <a:latin typeface="Arial" panose="020B0604020202020204" pitchFamily="34" charset="0"/>
              <a:cs typeface="Arial" panose="020B0604020202020204" pitchFamily="34" charset="0"/>
            </a:rPr>
            <a:t>We all help with the shells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2100" kern="1200" dirty="0">
              <a:latin typeface="Arial" panose="020B0604020202020204" pitchFamily="34" charset="0"/>
              <a:cs typeface="Arial" panose="020B0604020202020204" pitchFamily="34" charset="0"/>
            </a:rPr>
            <a:t>We welcome all skills and abilities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2100" kern="1200" dirty="0">
              <a:latin typeface="Arial" panose="020B0604020202020204" pitchFamily="34" charset="0"/>
              <a:cs typeface="Arial" panose="020B0604020202020204" pitchFamily="34" charset="0"/>
            </a:rPr>
            <a:t>We have strong coaches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2100" kern="1200" dirty="0">
              <a:latin typeface="Arial" panose="020B0604020202020204" pitchFamily="34" charset="0"/>
              <a:cs typeface="Arial" panose="020B0604020202020204" pitchFamily="34" charset="0"/>
            </a:rPr>
            <a:t>Committed volunteers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2100" kern="1200" dirty="0">
              <a:latin typeface="Arial" panose="020B0604020202020204" pitchFamily="34" charset="0"/>
              <a:cs typeface="Arial" panose="020B0604020202020204" pitchFamily="34" charset="0"/>
            </a:rPr>
            <a:t>Grants to support the work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2100" kern="1200" dirty="0">
              <a:latin typeface="Arial" panose="020B0604020202020204" pitchFamily="34" charset="0"/>
              <a:cs typeface="Arial" panose="020B0604020202020204" pitchFamily="34" charset="0"/>
            </a:rPr>
            <a:t>We’re recognized for advances in para rowing</a:t>
          </a:r>
        </a:p>
      </dsp:txBody>
      <dsp:txXfrm>
        <a:off x="5596893" y="684459"/>
        <a:ext cx="4909510" cy="311282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D76442-97AF-45E3-8F1D-F58D8A332950}">
      <dsp:nvSpPr>
        <dsp:cNvPr id="0" name=""/>
        <dsp:cNvSpPr/>
      </dsp:nvSpPr>
      <dsp:spPr>
        <a:xfrm>
          <a:off x="2071" y="584993"/>
          <a:ext cx="2020131" cy="5260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500" kern="1200" dirty="0">
              <a:latin typeface="Arial" panose="020B0604020202020204" pitchFamily="34" charset="0"/>
              <a:cs typeface="Arial" panose="020B0604020202020204" pitchFamily="34" charset="0"/>
            </a:rPr>
            <a:t>If resources were not a barrier…</a:t>
          </a:r>
        </a:p>
      </dsp:txBody>
      <dsp:txXfrm>
        <a:off x="2071" y="584993"/>
        <a:ext cx="2020131" cy="526013"/>
      </dsp:txXfrm>
    </dsp:sp>
    <dsp:sp modelId="{476BB453-F32B-45A0-9EB5-ECE33355112B}">
      <dsp:nvSpPr>
        <dsp:cNvPr id="0" name=""/>
        <dsp:cNvSpPr/>
      </dsp:nvSpPr>
      <dsp:spPr>
        <a:xfrm>
          <a:off x="2071" y="1111006"/>
          <a:ext cx="2020131" cy="380868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500" kern="1200" dirty="0">
              <a:latin typeface="Arial" panose="020B0604020202020204" pitchFamily="34" charset="0"/>
              <a:cs typeface="Arial" panose="020B0604020202020204" pitchFamily="34" charset="0"/>
            </a:rPr>
            <a:t>Paid coaches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500" kern="1200" dirty="0">
              <a:latin typeface="Arial" panose="020B0604020202020204" pitchFamily="34" charset="0"/>
              <a:cs typeface="Arial" panose="020B0604020202020204" pitchFamily="34" charset="0"/>
            </a:rPr>
            <a:t>Paid staff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500" kern="1200" dirty="0">
              <a:latin typeface="Arial" panose="020B0604020202020204" pitchFamily="34" charset="0"/>
              <a:cs typeface="Arial" panose="020B0604020202020204" pitchFamily="34" charset="0"/>
            </a:rPr>
            <a:t>Bigger boathouse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500" kern="1200" dirty="0">
              <a:latin typeface="Arial" panose="020B0604020202020204" pitchFamily="34" charset="0"/>
              <a:cs typeface="Arial" panose="020B0604020202020204" pitchFamily="34" charset="0"/>
            </a:rPr>
            <a:t>More boats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500" kern="1200" dirty="0">
              <a:latin typeface="Arial" panose="020B0604020202020204" pitchFamily="34" charset="0"/>
              <a:cs typeface="Arial" panose="020B0604020202020204" pitchFamily="34" charset="0"/>
            </a:rPr>
            <a:t>Indoor erg room, workout room, tanks</a:t>
          </a:r>
        </a:p>
      </dsp:txBody>
      <dsp:txXfrm>
        <a:off x="2071" y="1111006"/>
        <a:ext cx="2020131" cy="3808687"/>
      </dsp:txXfrm>
    </dsp:sp>
    <dsp:sp modelId="{9BFDE70E-C081-4430-85BD-ECFA77FEB28E}">
      <dsp:nvSpPr>
        <dsp:cNvPr id="0" name=""/>
        <dsp:cNvSpPr/>
      </dsp:nvSpPr>
      <dsp:spPr>
        <a:xfrm>
          <a:off x="2305021" y="584993"/>
          <a:ext cx="2020131" cy="5260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500" kern="1200" dirty="0">
              <a:latin typeface="Arial" panose="020B0604020202020204" pitchFamily="34" charset="0"/>
              <a:cs typeface="Arial" panose="020B0604020202020204" pitchFamily="34" charset="0"/>
            </a:rPr>
            <a:t>Ideal future…</a:t>
          </a:r>
        </a:p>
      </dsp:txBody>
      <dsp:txXfrm>
        <a:off x="2305021" y="584993"/>
        <a:ext cx="2020131" cy="526013"/>
      </dsp:txXfrm>
    </dsp:sp>
    <dsp:sp modelId="{D939B811-F68B-43D5-A925-D484E478BA0D}">
      <dsp:nvSpPr>
        <dsp:cNvPr id="0" name=""/>
        <dsp:cNvSpPr/>
      </dsp:nvSpPr>
      <dsp:spPr>
        <a:xfrm>
          <a:off x="2305021" y="1111006"/>
          <a:ext cx="2020131" cy="3808687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500" kern="1200" dirty="0">
              <a:latin typeface="Arial" panose="020B0604020202020204" pitchFamily="34" charset="0"/>
              <a:cs typeface="Arial" panose="020B0604020202020204" pitchFamily="34" charset="0"/>
            </a:rPr>
            <a:t>Broader community introduced to rowing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500" kern="1200" dirty="0">
              <a:latin typeface="Arial" panose="020B0604020202020204" pitchFamily="34" charset="0"/>
              <a:cs typeface="Arial" panose="020B0604020202020204" pitchFamily="34" charset="0"/>
            </a:rPr>
            <a:t>Rowing contributes to healthy lifestyle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500" kern="1200" dirty="0">
              <a:latin typeface="Arial" panose="020B0604020202020204" pitchFamily="34" charset="0"/>
              <a:cs typeface="Arial" panose="020B0604020202020204" pitchFamily="34" charset="0"/>
            </a:rPr>
            <a:t>More connections and social opportunities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500" kern="1200" dirty="0">
              <a:latin typeface="Arial" panose="020B0604020202020204" pitchFamily="34" charset="0"/>
              <a:cs typeface="Arial" panose="020B0604020202020204" pitchFamily="34" charset="0"/>
            </a:rPr>
            <a:t>Inclusive, regardless of age, ability, race, etc.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500" kern="1200" dirty="0">
              <a:latin typeface="Arial" panose="020B0604020202020204" pitchFamily="34" charset="0"/>
              <a:cs typeface="Arial" panose="020B0604020202020204" pitchFamily="34" charset="0"/>
            </a:rPr>
            <a:t>Robust recreational and competitive programs for various groups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500" kern="1200" dirty="0">
              <a:latin typeface="Arial" panose="020B0604020202020204" pitchFamily="34" charset="0"/>
              <a:cs typeface="Arial" panose="020B0604020202020204" pitchFamily="34" charset="0"/>
            </a:rPr>
            <a:t>Engaged members with clear volunteer pipeline</a:t>
          </a:r>
        </a:p>
      </dsp:txBody>
      <dsp:txXfrm>
        <a:off x="2305021" y="1111006"/>
        <a:ext cx="2020131" cy="3808687"/>
      </dsp:txXfrm>
    </dsp:sp>
    <dsp:sp modelId="{CF8518C5-C1E5-4AA6-B7C8-E3EB2BD60422}">
      <dsp:nvSpPr>
        <dsp:cNvPr id="0" name=""/>
        <dsp:cNvSpPr/>
      </dsp:nvSpPr>
      <dsp:spPr>
        <a:xfrm>
          <a:off x="4607970" y="584993"/>
          <a:ext cx="2020131" cy="52601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500" kern="1200" dirty="0">
              <a:latin typeface="Arial" panose="020B0604020202020204" pitchFamily="34" charset="0"/>
              <a:cs typeface="Arial" panose="020B0604020202020204" pitchFamily="34" charset="0"/>
            </a:rPr>
            <a:t>Potential opportunities…</a:t>
          </a:r>
        </a:p>
      </dsp:txBody>
      <dsp:txXfrm>
        <a:off x="4607970" y="584993"/>
        <a:ext cx="2020131" cy="526013"/>
      </dsp:txXfrm>
    </dsp:sp>
    <dsp:sp modelId="{03AFE85A-6579-41F9-BF83-4FA92C6DDCAA}">
      <dsp:nvSpPr>
        <dsp:cNvPr id="0" name=""/>
        <dsp:cNvSpPr/>
      </dsp:nvSpPr>
      <dsp:spPr>
        <a:xfrm>
          <a:off x="4607970" y="1111006"/>
          <a:ext cx="2020131" cy="3808687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500" kern="1200" dirty="0">
              <a:latin typeface="Arial" panose="020B0604020202020204" pitchFamily="34" charset="0"/>
              <a:cs typeface="Arial" panose="020B0604020202020204" pitchFamily="34" charset="0"/>
            </a:rPr>
            <a:t>Coastal rowing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500" kern="1200" dirty="0">
              <a:latin typeface="Arial" panose="020B0604020202020204" pitchFamily="34" charset="0"/>
              <a:cs typeface="Arial" panose="020B0604020202020204" pitchFamily="34" charset="0"/>
            </a:rPr>
            <a:t>Moving into high schools more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500" kern="1200" dirty="0">
              <a:latin typeface="Arial" panose="020B0604020202020204" pitchFamily="34" charset="0"/>
              <a:cs typeface="Arial" panose="020B0604020202020204" pitchFamily="34" charset="0"/>
            </a:rPr>
            <a:t>Summer camps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500" kern="1200" dirty="0">
              <a:latin typeface="Arial" panose="020B0604020202020204" pitchFamily="34" charset="0"/>
              <a:cs typeface="Arial" panose="020B0604020202020204" pitchFamily="34" charset="0"/>
            </a:rPr>
            <a:t>Partnerships with University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500" kern="1200" dirty="0">
              <a:latin typeface="Arial" panose="020B0604020202020204" pitchFamily="34" charset="0"/>
              <a:cs typeface="Arial" panose="020B0604020202020204" pitchFamily="34" charset="0"/>
            </a:rPr>
            <a:t>Regatta (contribute to LaSalle tourism)</a:t>
          </a:r>
        </a:p>
      </dsp:txBody>
      <dsp:txXfrm>
        <a:off x="4607970" y="1111006"/>
        <a:ext cx="2020131" cy="380868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7B44C3-2D90-4BB5-AD5B-4E08C230BCAA}">
      <dsp:nvSpPr>
        <dsp:cNvPr id="0" name=""/>
        <dsp:cNvSpPr/>
      </dsp:nvSpPr>
      <dsp:spPr>
        <a:xfrm>
          <a:off x="0" y="400990"/>
          <a:ext cx="2328862" cy="139731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200" kern="1200">
              <a:latin typeface="Arial" panose="020B0604020202020204" pitchFamily="34" charset="0"/>
              <a:cs typeface="Arial" panose="020B0604020202020204" pitchFamily="34" charset="0"/>
            </a:rPr>
            <a:t>Draft volunteer/ committee recruitment flyer</a:t>
          </a:r>
          <a:endParaRPr lang="en-US" sz="2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400990"/>
        <a:ext cx="2328862" cy="1397317"/>
      </dsp:txXfrm>
    </dsp:sp>
    <dsp:sp modelId="{052F033C-ADBC-44B9-BA52-240917CBC790}">
      <dsp:nvSpPr>
        <dsp:cNvPr id="0" name=""/>
        <dsp:cNvSpPr/>
      </dsp:nvSpPr>
      <dsp:spPr>
        <a:xfrm>
          <a:off x="2561748" y="400990"/>
          <a:ext cx="2328862" cy="139731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200" kern="1200">
              <a:latin typeface="Arial" panose="020B0604020202020204" pitchFamily="34" charset="0"/>
              <a:cs typeface="Arial" panose="020B0604020202020204" pitchFamily="34" charset="0"/>
            </a:rPr>
            <a:t>Draft Terms of Reference</a:t>
          </a:r>
          <a:endParaRPr lang="en-US" sz="2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61748" y="400990"/>
        <a:ext cx="2328862" cy="1397317"/>
      </dsp:txXfrm>
    </dsp:sp>
    <dsp:sp modelId="{20F40024-2CCF-4EB6-AEDE-BC4AD626BE52}">
      <dsp:nvSpPr>
        <dsp:cNvPr id="0" name=""/>
        <dsp:cNvSpPr/>
      </dsp:nvSpPr>
      <dsp:spPr>
        <a:xfrm>
          <a:off x="5123497" y="400990"/>
          <a:ext cx="2328862" cy="139731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200" kern="1200">
              <a:latin typeface="Arial" panose="020B0604020202020204" pitchFamily="34" charset="0"/>
              <a:cs typeface="Arial" panose="020B0604020202020204" pitchFamily="34" charset="0"/>
            </a:rPr>
            <a:t>Procedure development tool</a:t>
          </a:r>
          <a:endParaRPr lang="en-US" sz="2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23497" y="400990"/>
        <a:ext cx="2328862" cy="1397317"/>
      </dsp:txXfrm>
    </dsp:sp>
    <dsp:sp modelId="{697F2538-2AAE-4A1B-88CA-D009633EE7DB}">
      <dsp:nvSpPr>
        <dsp:cNvPr id="0" name=""/>
        <dsp:cNvSpPr/>
      </dsp:nvSpPr>
      <dsp:spPr>
        <a:xfrm>
          <a:off x="0" y="2031194"/>
          <a:ext cx="2328862" cy="139731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200" kern="1200">
              <a:latin typeface="Arial" panose="020B0604020202020204" pitchFamily="34" charset="0"/>
              <a:cs typeface="Arial" panose="020B0604020202020204" pitchFamily="34" charset="0"/>
            </a:rPr>
            <a:t>Communications planning tools</a:t>
          </a:r>
          <a:endParaRPr lang="en-US" sz="2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031194"/>
        <a:ext cx="2328862" cy="1397317"/>
      </dsp:txXfrm>
    </dsp:sp>
    <dsp:sp modelId="{7406F38D-3B36-4E04-92D8-5F2E5ABB5668}">
      <dsp:nvSpPr>
        <dsp:cNvPr id="0" name=""/>
        <dsp:cNvSpPr/>
      </dsp:nvSpPr>
      <dsp:spPr>
        <a:xfrm>
          <a:off x="2561748" y="2031194"/>
          <a:ext cx="2328862" cy="139731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200" kern="1200">
              <a:latin typeface="Arial" panose="020B0604020202020204" pitchFamily="34" charset="0"/>
              <a:cs typeface="Arial" panose="020B0604020202020204" pitchFamily="34" charset="0"/>
            </a:rPr>
            <a:t>Member feedback tools (surveys)</a:t>
          </a:r>
          <a:endParaRPr lang="en-US" sz="2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61748" y="2031194"/>
        <a:ext cx="2328862" cy="1397317"/>
      </dsp:txXfrm>
    </dsp:sp>
    <dsp:sp modelId="{4FA09028-BFF2-444C-BE65-FD1600A14585}">
      <dsp:nvSpPr>
        <dsp:cNvPr id="0" name=""/>
        <dsp:cNvSpPr/>
      </dsp:nvSpPr>
      <dsp:spPr>
        <a:xfrm>
          <a:off x="5123497" y="2031194"/>
          <a:ext cx="2328862" cy="139731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200" kern="1200" dirty="0">
              <a:latin typeface="Arial" panose="020B0604020202020204" pitchFamily="34" charset="0"/>
              <a:cs typeface="Arial" panose="020B0604020202020204" pitchFamily="34" charset="0"/>
            </a:rPr>
            <a:t>List of growth opportunities</a:t>
          </a:r>
          <a:endParaRPr lang="en-US" sz="2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23497" y="2031194"/>
        <a:ext cx="2328862" cy="1397317"/>
      </dsp:txXfrm>
    </dsp:sp>
    <dsp:sp modelId="{F1C11D62-71F9-4D74-B235-7E70EA212A24}">
      <dsp:nvSpPr>
        <dsp:cNvPr id="0" name=""/>
        <dsp:cNvSpPr/>
      </dsp:nvSpPr>
      <dsp:spPr>
        <a:xfrm>
          <a:off x="1280874" y="3661398"/>
          <a:ext cx="2328862" cy="139731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Arial" panose="020B0604020202020204" pitchFamily="34" charset="0"/>
              <a:cs typeface="Arial" panose="020B0604020202020204" pitchFamily="34" charset="0"/>
            </a:rPr>
            <a:t>Volunteer engagement tools</a:t>
          </a:r>
        </a:p>
      </dsp:txBody>
      <dsp:txXfrm>
        <a:off x="1280874" y="3661398"/>
        <a:ext cx="2328862" cy="1397317"/>
      </dsp:txXfrm>
    </dsp:sp>
    <dsp:sp modelId="{A306E42B-1958-49BE-BB99-35D9CB7AAE00}">
      <dsp:nvSpPr>
        <dsp:cNvPr id="0" name=""/>
        <dsp:cNvSpPr/>
      </dsp:nvSpPr>
      <dsp:spPr>
        <a:xfrm>
          <a:off x="3842623" y="3661398"/>
          <a:ext cx="2328862" cy="139731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Arial" panose="020B0604020202020204" pitchFamily="34" charset="0"/>
              <a:cs typeface="Arial" panose="020B0604020202020204" pitchFamily="34" charset="0"/>
            </a:rPr>
            <a:t>Social media posts</a:t>
          </a:r>
        </a:p>
      </dsp:txBody>
      <dsp:txXfrm>
        <a:off x="3842623" y="3661398"/>
        <a:ext cx="2328862" cy="139731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FA3103-6B9D-4BA0-BC87-CC776564C34A}">
      <dsp:nvSpPr>
        <dsp:cNvPr id="0" name=""/>
        <dsp:cNvSpPr/>
      </dsp:nvSpPr>
      <dsp:spPr>
        <a:xfrm>
          <a:off x="415130" y="0"/>
          <a:ext cx="4351338" cy="43513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000" kern="1200" dirty="0">
              <a:latin typeface="Arial" panose="020B0604020202020204" pitchFamily="34" charset="0"/>
              <a:cs typeface="Arial" panose="020B0604020202020204" pitchFamily="34" charset="0"/>
            </a:rPr>
            <a:t>General members</a:t>
          </a:r>
        </a:p>
      </dsp:txBody>
      <dsp:txXfrm>
        <a:off x="1774924" y="217566"/>
        <a:ext cx="1631751" cy="435133"/>
      </dsp:txXfrm>
    </dsp:sp>
    <dsp:sp modelId="{E18B193B-501A-4897-896C-C2BFE545F2A6}">
      <dsp:nvSpPr>
        <dsp:cNvPr id="0" name=""/>
        <dsp:cNvSpPr/>
      </dsp:nvSpPr>
      <dsp:spPr>
        <a:xfrm>
          <a:off x="741481" y="652700"/>
          <a:ext cx="3698637" cy="3698637"/>
        </a:xfrm>
        <a:prstGeom prst="ellipse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000" kern="1200" dirty="0">
              <a:latin typeface="Arial" panose="020B0604020202020204" pitchFamily="34" charset="0"/>
              <a:cs typeface="Arial" panose="020B0604020202020204" pitchFamily="34" charset="0"/>
            </a:rPr>
            <a:t>Event Volunteers</a:t>
          </a:r>
        </a:p>
      </dsp:txBody>
      <dsp:txXfrm>
        <a:off x="1793281" y="865372"/>
        <a:ext cx="1595037" cy="425343"/>
      </dsp:txXfrm>
    </dsp:sp>
    <dsp:sp modelId="{6CCE9AE4-0AD0-494F-9945-CFD3E98FBEB4}">
      <dsp:nvSpPr>
        <dsp:cNvPr id="0" name=""/>
        <dsp:cNvSpPr/>
      </dsp:nvSpPr>
      <dsp:spPr>
        <a:xfrm>
          <a:off x="1067831" y="1305401"/>
          <a:ext cx="3045936" cy="3045936"/>
        </a:xfrm>
        <a:prstGeom prst="ellips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000" kern="1200" dirty="0">
              <a:latin typeface="Arial" panose="020B0604020202020204" pitchFamily="34" charset="0"/>
              <a:cs typeface="Arial" panose="020B0604020202020204" pitchFamily="34" charset="0"/>
            </a:rPr>
            <a:t>Committee Members</a:t>
          </a:r>
        </a:p>
      </dsp:txBody>
      <dsp:txXfrm>
        <a:off x="1802663" y="1515571"/>
        <a:ext cx="1576272" cy="420339"/>
      </dsp:txXfrm>
    </dsp:sp>
    <dsp:sp modelId="{40B19996-C069-49BD-95E9-0AC897BEFCB2}">
      <dsp:nvSpPr>
        <dsp:cNvPr id="0" name=""/>
        <dsp:cNvSpPr/>
      </dsp:nvSpPr>
      <dsp:spPr>
        <a:xfrm>
          <a:off x="1394182" y="1958102"/>
          <a:ext cx="2393235" cy="2393235"/>
        </a:xfrm>
        <a:prstGeom prst="ellipse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000" kern="1200" dirty="0">
              <a:latin typeface="Arial" panose="020B0604020202020204" pitchFamily="34" charset="0"/>
              <a:cs typeface="Arial" panose="020B0604020202020204" pitchFamily="34" charset="0"/>
            </a:rPr>
            <a:t>Leads, Coaches, Safety Boat Drivers</a:t>
          </a:r>
        </a:p>
      </dsp:txBody>
      <dsp:txXfrm>
        <a:off x="1944626" y="2173493"/>
        <a:ext cx="1292347" cy="430782"/>
      </dsp:txXfrm>
    </dsp:sp>
    <dsp:sp modelId="{C901E1A8-A4D7-4ABE-924C-C31FADFC9A96}">
      <dsp:nvSpPr>
        <dsp:cNvPr id="0" name=""/>
        <dsp:cNvSpPr/>
      </dsp:nvSpPr>
      <dsp:spPr>
        <a:xfrm>
          <a:off x="1720532" y="2610802"/>
          <a:ext cx="1740535" cy="1740535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000" kern="1200" dirty="0">
              <a:latin typeface="Arial" panose="020B0604020202020204" pitchFamily="34" charset="0"/>
              <a:cs typeface="Arial" panose="020B0604020202020204" pitchFamily="34" charset="0"/>
            </a:rPr>
            <a:t>Board</a:t>
          </a:r>
        </a:p>
      </dsp:txBody>
      <dsp:txXfrm>
        <a:off x="1975427" y="3045936"/>
        <a:ext cx="1230744" cy="8702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5C321-3052-435F-9C42-D7A5A9807F4E}" type="datetimeFigureOut">
              <a:rPr lang="en-CA" smtClean="0"/>
              <a:t>2023-11-24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1A85D-ABE7-4A97-9D13-9225CFA8E26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7598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900"/>
              </a:spcBef>
              <a:spcAft>
                <a:spcPts val="900"/>
              </a:spcAft>
            </a:pPr>
            <a:endParaRPr lang="en-CA" sz="1800" dirty="0">
              <a:solidFill>
                <a:srgbClr val="404040"/>
              </a:solidFill>
              <a:effectLst/>
              <a:latin typeface="Gotham Light"/>
              <a:ea typeface="Gotham Light"/>
              <a:cs typeface="Gotham Ligh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23F013-A3EC-4E5F-9DFC-FBD5C81D7091}" type="slidenum">
              <a:rPr lang="en-CA" smtClean="0"/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6866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900"/>
              </a:spcBef>
              <a:spcAft>
                <a:spcPts val="900"/>
              </a:spcAft>
            </a:pPr>
            <a:endParaRPr lang="en-CA" sz="1800" dirty="0">
              <a:solidFill>
                <a:srgbClr val="404040"/>
              </a:solidFill>
              <a:effectLst/>
              <a:latin typeface="Gotham Light"/>
              <a:ea typeface="Gotham Light"/>
              <a:cs typeface="Gotham Ligh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23F013-A3EC-4E5F-9DFC-FBD5C81D7091}" type="slidenum">
              <a:rPr lang="en-CA" smtClean="0"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1166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CF348-E633-79B2-DF99-99625F7F27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A332B-C1BA-20A7-2F49-7A234E925B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836A8-B822-7A1B-EC7B-28C7D1F5E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3DFC5-5B3F-4EBC-8B90-20FA48DEA6C0}" type="datetime1">
              <a:rPr lang="en-CA" smtClean="0"/>
              <a:t>2023-11-24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19303-E81C-5F7D-E5D8-A570F18D5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8945C-C709-8A98-F6E3-068B1C229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80F-4E5D-4E61-A3B7-BEFC4315AD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8592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8D75E-E3A4-CD32-99E0-C777090F8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53859B-9D8F-C17D-E7EE-19C1608848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0D7149-8F04-F391-5774-17FC70A30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23D84-D777-451A-A6C9-F73F7EFE5F86}" type="datetime1">
              <a:rPr lang="en-CA" smtClean="0"/>
              <a:t>2023-11-24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767F3-955B-1611-A5C7-D5896990F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57E04-88A8-86DB-B416-A70B54325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80F-4E5D-4E61-A3B7-BEFC4315AD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10171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857517-D367-A350-EBE9-8E0BB254CE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AA75F4-3D2E-D29F-CAD2-D8326523D7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A1550-0DFA-9EB4-66D2-D4EED91CD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3BA0-F7FB-4518-A0B7-92124C472494}" type="datetime1">
              <a:rPr lang="en-CA" smtClean="0"/>
              <a:t>2023-11-24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6E82A-9C06-3570-98D1-72DB118E4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4FE49-2B61-8620-34EF-F89384F0F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80F-4E5D-4E61-A3B7-BEFC4315AD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3134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3A5DE-099C-D076-A648-04634BA7A6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1818F4-C0D2-CD48-196F-45CD6BDBEC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3FDDB-3AC3-C543-5FC1-38C2EE6F9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6D15-C971-4729-BE68-DFBBF2925A4B}" type="datetimeFigureOut">
              <a:rPr lang="en-CA" smtClean="0"/>
              <a:t>2023-11-24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34829C-7556-3B13-6F1E-7E1B39A5B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F46CC6-95A3-FCF1-E38F-FE6AD0DFE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97055-D438-4740-9DF0-6D3D089B5C9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3113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A74DC-ED3B-7EFE-11A8-E8B55811B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C79A5-56E1-7FFB-C340-649DC027B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9AE0D-24E5-A0C4-748E-0E17047CC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6D15-C971-4729-BE68-DFBBF2925A4B}" type="datetimeFigureOut">
              <a:rPr lang="en-CA" smtClean="0"/>
              <a:t>2023-11-24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57581-3873-4FFB-BB9E-35ADEEECB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F7F181-35E1-272A-7CE5-08DBD67AC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97055-D438-4740-9DF0-6D3D089B5C9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71385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CE6B6-789A-B55B-9F18-7C2863235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52ECC-7DF0-180D-83AA-51B4C17D3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A7723-6F0F-9FD0-6596-E0A068841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6D15-C971-4729-BE68-DFBBF2925A4B}" type="datetimeFigureOut">
              <a:rPr lang="en-CA" smtClean="0"/>
              <a:t>2023-11-24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BD0F2A-A9C5-FB94-A6F6-DF3E96235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134DC-560F-03BD-1FF0-07045B01B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97055-D438-4740-9DF0-6D3D089B5C9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5476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63ED-378C-B126-E7AB-5CA8D277B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7CCF3-9070-D160-BEB3-EC43E9D5E2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40D29C-CEC0-7976-F692-81E4F9E8A6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300E64-27C6-B3AA-C1D5-48F9F62D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6D15-C971-4729-BE68-DFBBF2925A4B}" type="datetimeFigureOut">
              <a:rPr lang="en-CA" smtClean="0"/>
              <a:t>2023-11-24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8A9E70-4DD8-40C1-4001-7ABAB71E4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6248ED-1C72-718C-AAC6-4B07E0B87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97055-D438-4740-9DF0-6D3D089B5C9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6019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6DA0F-F9C1-66AE-45E0-A3479CAA1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ADC56-9818-6AFF-0A52-42D0D8BB26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1F3C17-9BA4-7CC1-09D4-EDFF57528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D18AEB-51F7-F996-0F54-3F7945863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B1707F-EB42-3B9F-7CC4-9C236BD021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B9C927-BC55-B164-01A8-A4F7C24D8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6D15-C971-4729-BE68-DFBBF2925A4B}" type="datetimeFigureOut">
              <a:rPr lang="en-CA" smtClean="0"/>
              <a:t>2023-11-24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A68FC6-0F74-BB16-51A0-89A7473E8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76F02C-10B6-0E5A-61E2-CAF87C928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97055-D438-4740-9DF0-6D3D089B5C9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372887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76E96-DB9A-A798-55CB-DA2F07618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F72AA8-D73C-2582-5470-FBEB6CBB0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6D15-C971-4729-BE68-DFBBF2925A4B}" type="datetimeFigureOut">
              <a:rPr lang="en-CA" smtClean="0"/>
              <a:t>2023-11-24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DD33AF-6FD5-FD3B-88DD-649214EC8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198908-4782-049D-5ECE-5471DC865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97055-D438-4740-9DF0-6D3D089B5C9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95863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640CCC-53D1-1862-289B-FEB5D48FD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6D15-C971-4729-BE68-DFBBF2925A4B}" type="datetimeFigureOut">
              <a:rPr lang="en-CA" smtClean="0"/>
              <a:t>2023-11-24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5F287D-52BD-DDE7-DABF-FE43A9D5A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3543AC-3AC0-9EC0-DBCD-14DE98D3F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97055-D438-4740-9DF0-6D3D089B5C9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03288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A76A4-A350-B51C-CA70-D1C7A17E6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F46CF-A98B-E4C4-9245-065C5E82C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A45B18-BF59-9D8B-915E-98C096D827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4E1727-6AF5-6183-8E2B-36D9A67FB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6D15-C971-4729-BE68-DFBBF2925A4B}" type="datetimeFigureOut">
              <a:rPr lang="en-CA" smtClean="0"/>
              <a:t>2023-11-24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2B57B3-21A7-E98B-7C98-7F8712B54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68A808-7DFE-81D2-53D0-963EFE0D8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97055-D438-4740-9DF0-6D3D089B5C9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380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77411-C60C-9C43-F7EE-35B5E69CA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8EA45-2D44-4F77-14D8-0BB5571A0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F0B03-8746-81D8-3E9A-23BD8A076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9324-0224-4413-9244-E578BC581EDA}" type="datetime1">
              <a:rPr lang="en-CA" smtClean="0"/>
              <a:t>2023-11-24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A7947-14CF-EB33-3561-B4B239DF1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789DCD-EF26-9456-4C90-840E3A822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80F-4E5D-4E61-A3B7-BEFC4315AD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73533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C1722-3AA8-3F19-BB74-90B637C3D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2694D7-955C-A2E0-1216-EC4DC183A0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C4BED9-22BA-4EA3-0DCE-6FD1B25F41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9D32AD-0F23-88F8-6BEA-37716CFE2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6D15-C971-4729-BE68-DFBBF2925A4B}" type="datetimeFigureOut">
              <a:rPr lang="en-CA" smtClean="0"/>
              <a:t>2023-11-24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2EBE0E-EDF9-CCB9-9445-1C3951390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5A360F-652A-E0E8-4C9D-046130AC1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97055-D438-4740-9DF0-6D3D089B5C9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55485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6B333-35F9-80B7-14D6-5C9C91DA3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A89A60-B64E-ECF0-2FBA-715A10BB06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8011B-AA22-8012-3112-108881D7B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6D15-C971-4729-BE68-DFBBF2925A4B}" type="datetimeFigureOut">
              <a:rPr lang="en-CA" smtClean="0"/>
              <a:t>2023-11-24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A0E18-2E79-718F-926A-569BD43A9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733DC-01BD-93A6-B9B3-BDCBF9941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97055-D438-4740-9DF0-6D3D089B5C9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68892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C47098-1DDF-2DB1-4B43-0196975440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CB7597-C851-5A77-5D68-2C58C44A35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0FB8A-9B49-20BA-5EB5-C28E9D5B5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6D15-C971-4729-BE68-DFBBF2925A4B}" type="datetimeFigureOut">
              <a:rPr lang="en-CA" smtClean="0"/>
              <a:t>2023-11-24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80A7BD-45F8-FE5B-232E-C7EEB7FE4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FF4D3-44B6-BB7A-60BD-64EF86217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97055-D438-4740-9DF0-6D3D089B5C9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9424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81FCD-DAFE-3BBB-97F3-6E2AC77BE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4CEB7A-57E2-7FBD-B388-4EBBC6888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84F37-9BF3-2DB8-2335-C835CFD5E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EA9A-A177-4914-9869-86C9A5123DBA}" type="datetime1">
              <a:rPr lang="en-CA" smtClean="0"/>
              <a:t>2023-11-24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ACB0FC-7561-0312-12A0-1EB7661A5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DB9B0-9C95-F0F3-4ECF-AD42E3C02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80F-4E5D-4E61-A3B7-BEFC4315AD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6501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E5044-7DED-231B-B5BE-470D67F14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1FD6-8D88-533D-B030-4A669FE5DC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0FF31F-B0CE-4B98-1394-034C8FDB05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32F10F-2486-5F5D-B15A-470354E5D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CAD5-F370-4C66-95F8-811273950DE0}" type="datetime1">
              <a:rPr lang="en-CA" smtClean="0"/>
              <a:t>2023-11-24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B87BC-0620-EB85-3316-541CB1A5C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362087-C61E-38B4-D466-7E9084DCE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80F-4E5D-4E61-A3B7-BEFC4315AD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089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75892-3914-0A8B-91AC-48C4F4A01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428CFE-5721-6E39-DAA9-6B9A04874D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20C2DE-6759-2A75-3E0C-28D6C2B997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988778-21A2-9CB9-F710-D7C62F15D4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E358BD-3FDD-E1D7-1023-8AD9FB72BA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7E82F7-3426-576C-E15C-02B9E4857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DD508-ACB8-45AF-ABD3-861C26EE40AC}" type="datetime1">
              <a:rPr lang="en-CA" smtClean="0"/>
              <a:t>2023-11-24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301E2E-F985-959C-DA89-0259927E8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8D5093-0698-3D07-ED1E-D691E1807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80F-4E5D-4E61-A3B7-BEFC4315AD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3812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BB454-D943-4425-3010-EDFA43CBF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58EA26-2B8B-5670-CE85-4B2DE265C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871D-B867-4C84-9B1E-9DEF0E7AB2EF}" type="datetime1">
              <a:rPr lang="en-CA" smtClean="0"/>
              <a:t>2023-11-24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49AF37-3AA1-FB27-ED33-CA511C299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6640FB-EE3D-A01B-F5A5-F149277B0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80F-4E5D-4E61-A3B7-BEFC4315AD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7377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A19D0F-F02F-3135-9E5B-3508F4847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8AEA-035E-46BC-B6D3-178227390D12}" type="datetime1">
              <a:rPr lang="en-CA" smtClean="0"/>
              <a:t>2023-11-24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AA674E-5D16-E7E6-E2F8-7B45FEF63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F6411B-EF41-E82D-3B4B-F3CF28812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80F-4E5D-4E61-A3B7-BEFC4315AD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431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0D4D2-85DA-083C-66FD-D3383EC17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117C5-6FA5-21FB-2ADA-354C50288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4424E3-2A80-1883-1484-6ECC5A7D11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DF3719-368D-467F-CB11-9680FCF90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FBF6-14A2-42BD-85B2-67B8A5E805CB}" type="datetime1">
              <a:rPr lang="en-CA" smtClean="0"/>
              <a:t>2023-11-24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E75180-EB03-808D-1088-33D3EE7E9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BC0737-EE45-0367-7CD8-2A5C8F394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80F-4E5D-4E61-A3B7-BEFC4315AD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1579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245C7-075D-0457-2254-9769BF41B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8590CC-226B-FAA1-D861-59D3024F3A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DA0568-071D-3309-85C9-D1B1C5FA31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9A4168-D149-E150-241F-37A112726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1770-A193-4CBA-8130-61E6B7AA50F2}" type="datetime1">
              <a:rPr lang="en-CA" smtClean="0"/>
              <a:t>2023-11-24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3A8E1E-8BE2-8722-DC34-8BF45FD52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BA0893-54EB-EA1E-2A51-1BEDCBDB5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80F-4E5D-4E61-A3B7-BEFC4315AD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42910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2FF08C-289F-4767-F102-C26BC8AED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846094-F5D2-D42C-5E4C-B20D7C6FA0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ED5B09-684E-6D25-56EF-6AD6ED0931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C40CE-A985-4671-A344-7D693089F242}" type="datetime1">
              <a:rPr lang="en-CA" smtClean="0"/>
              <a:t>2023-11-24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521AC-34D8-58A4-8AB5-83D7F4531C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9433F-6742-10BD-FB90-781B283FF2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E380F-4E5D-4E61-A3B7-BEFC4315AD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0657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D11C9E-DCCE-428A-97E1-1DBE43329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2FF8EA-3707-4E7F-BC60-1D6557A2D9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CB0BE-A773-CF43-2237-48F115DEC3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16D15-C971-4729-BE68-DFBBF2925A4B}" type="datetimeFigureOut">
              <a:rPr lang="en-CA" smtClean="0"/>
              <a:t>2023-11-24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DDA51-F985-29DD-E084-C13C1FE692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95E01-C0BA-7A98-3207-DC71E6A86A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97055-D438-4740-9DF0-6D3D089B5C9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4938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gettingattention.org/nonprofit-communications/" TargetMode="External"/><Relationship Id="rId2" Type="http://schemas.openxmlformats.org/officeDocument/2006/relationships/hyperlink" Target="https://www.networkforgood.com/resource/top-10-reasons-for-creating-a-communications-plan/" TargetMode="Externa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qualtrics.com/experience-management/customer/measure-nps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hyperlink" Target="https://www.nptechforgood.com/2022/08/29/nonprofit-volunteer-management-three-tips-to-increase-and-maintain-engagement/" TargetMode="Externa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944E28A0-F8F2-4190-AC08-73EF5A051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4B55CC-4313-5F1A-F8E1-3DB741907B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3892" y="1122363"/>
            <a:ext cx="7524108" cy="2387600"/>
          </a:xfrm>
        </p:spPr>
        <p:txBody>
          <a:bodyPr>
            <a:normAutofit/>
          </a:bodyPr>
          <a:lstStyle/>
          <a:p>
            <a:pPr algn="l"/>
            <a:r>
              <a:rPr lang="en-CA" sz="5200" b="1" dirty="0">
                <a:latin typeface="Arial" panose="020B0604020202020204" pitchFamily="34" charset="0"/>
                <a:cs typeface="Arial" panose="020B0604020202020204" pitchFamily="34" charset="0"/>
              </a:rPr>
              <a:t>LaSalle Rowing Club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9966EB-EE78-0819-F066-C1CDB8CB25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3892" y="3602038"/>
            <a:ext cx="7524108" cy="1655762"/>
          </a:xfrm>
        </p:spPr>
        <p:txBody>
          <a:bodyPr>
            <a:normAutofit/>
          </a:bodyPr>
          <a:lstStyle/>
          <a:p>
            <a:pPr algn="l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Strategic Plan Supplement</a:t>
            </a:r>
          </a:p>
          <a:p>
            <a:pPr algn="l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October 6, 2023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CA26DB7-FF89-610D-F003-E56D74DB2B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98520" y="2901746"/>
            <a:ext cx="1798040" cy="1481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2620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BF2BB-EDC3-C6BF-05F3-1D6B2C930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Communicating the right information with our members at the right time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19D471D-8EEE-CA4C-7A1F-7635E16DA4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7339876"/>
              </p:ext>
            </p:extLst>
          </p:nvPr>
        </p:nvGraphicFramePr>
        <p:xfrm>
          <a:off x="243397" y="1325563"/>
          <a:ext cx="11572782" cy="5217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8797">
                  <a:extLst>
                    <a:ext uri="{9D8B030D-6E8A-4147-A177-3AD203B41FA5}">
                      <a16:colId xmlns:a16="http://schemas.microsoft.com/office/drawing/2014/main" val="2413546603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3193226195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1470716252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582154705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3461170335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21952669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Success Measure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919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Including key policies, procedures, and dates in the welcome package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See welcome package creation on previous page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609346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Conducting a planning cycle each season and communicating plans with members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 a date(s) for planning meetings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2023 - Winter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Board President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Location,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Planning meeting dates set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38689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 planning cycle 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Planning cycle process clearly defined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376163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Hold planning meetings annually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Fall-Winter annually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 least one planning meeting per 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11865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Communicate annual plan with members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Spring annually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Internal communication 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Newsletter, printing, schedule in boathouse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Annual plan communicated at start of season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02766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Communicate annual plan with public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Spring annually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External communication 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Website, social media, community calendars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Annual plan communicated at start of season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126769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Holding regular Town Halls to share news with and gather feedback from members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 a member engagement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2023 - Winter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 engagement 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Committee created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97759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Determine schedule for regular town halls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Spring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 engagement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Schedule developed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12764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Host town halls according to schedule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Spring 2024 and ongoing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 engagement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Location, guest speakers (if desired), meeting content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 feedback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437121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3800E68-096E-1D26-E984-317E9A26F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80F-4E5D-4E61-A3B7-BEFC4315ADF0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6932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BF2BB-EDC3-C6BF-05F3-1D6B2C930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Documenting all procedures and creating a system for revising them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19D471D-8EEE-CA4C-7A1F-7635E16DA4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9717070"/>
              </p:ext>
            </p:extLst>
          </p:nvPr>
        </p:nvGraphicFramePr>
        <p:xfrm>
          <a:off x="243397" y="1325563"/>
          <a:ext cx="11572782" cy="3754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8797">
                  <a:extLst>
                    <a:ext uri="{9D8B030D-6E8A-4147-A177-3AD203B41FA5}">
                      <a16:colId xmlns:a16="http://schemas.microsoft.com/office/drawing/2014/main" val="2413546603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3193226195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1470716252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582154705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3461170335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21952669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Success Measure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919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Creating an ad-hoc committee to document current procedures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Recruit ad-hoc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Committee members recruited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609346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Designing a process for identifying the need for new procedures and documenting them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Identify list of procedures to be developed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Winter - Spring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Procedure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 of procedures developed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42487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 procedures using ‘procedure party’ tool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Beginning winter 2024, ongoing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Procedure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Time,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of procedures developed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469198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Identify process for recommending new procedures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Winter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Procedure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 developed and communicated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490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Communicating procedures in a consistent and accessible way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Communicate procedures with members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Winter 2024 ongoing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 engagement lead, internal communication 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Welcome package, signs, internal 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procedures are communicated with existing members and new members; members understand procedures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323869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9D2A51-E775-D682-A0DD-1E7F299A0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80F-4E5D-4E61-A3B7-BEFC4315ADF0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527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ACA2EA0-FFD3-42EC-9406-B595015ED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5288BCE-665C-472A-8C43-664BCFA31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8762" y="1247775"/>
            <a:ext cx="9144000" cy="3007447"/>
          </a:xfrm>
          <a:prstGeom prst="rect">
            <a:avLst/>
          </a:prstGeom>
          <a:solidFill>
            <a:schemeClr val="bg1"/>
          </a:solidFill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AD9ECB-1A40-2F7B-6CC7-5FC6A0894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4988" y="1442172"/>
            <a:ext cx="8582025" cy="21773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6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increase our reach by engaging the community in our love of rowing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6C57131-53A7-4C1A-BEA8-25F06A06A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7872" y="3912322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B761008-C823-85EE-7DFD-1BFD35C92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ED9E380F-4E5D-4E61-A3B7-BEFC4315ADF0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12</a:t>
            </a:fld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787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BF2BB-EDC3-C6BF-05F3-1D6B2C930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Spreading the word about LRC throughout the community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19D471D-8EEE-CA4C-7A1F-7635E16DA4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4644092"/>
              </p:ext>
            </p:extLst>
          </p:nvPr>
        </p:nvGraphicFramePr>
        <p:xfrm>
          <a:off x="243397" y="1325563"/>
          <a:ext cx="11572782" cy="3296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8797">
                  <a:extLst>
                    <a:ext uri="{9D8B030D-6E8A-4147-A177-3AD203B41FA5}">
                      <a16:colId xmlns:a16="http://schemas.microsoft.com/office/drawing/2014/main" val="2413546603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3193226195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1470716252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582154705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3461170335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21952669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Success Measure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919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Creating a committee to support external 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Recruit committee members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Committee members recruited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60934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Developing a communication strategy for social media, website, community calendars, and earned media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 communication strategy for all channels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- Winter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External communications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committee meetings, communication strategy developed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42487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Implement communications strategy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Beginning winter 2024, ongoing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External communications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Strategy implemented, implementation monitored, strategy revised as required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4691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Regularly updating key communications channels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 lead and backup for all key communications channels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Winter 2024 ongoing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External communications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Communications strategy, shared 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Communications channels updated according to strategy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323869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FE7078-9CBF-1C06-4DF8-DDFD085D1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80F-4E5D-4E61-A3B7-BEFC4315ADF0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31921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BF2BB-EDC3-C6BF-05F3-1D6B2C930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Finding unique and mutually beneficial opportunities to share with the community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19D471D-8EEE-CA4C-7A1F-7635E16DA4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4911310"/>
              </p:ext>
            </p:extLst>
          </p:nvPr>
        </p:nvGraphicFramePr>
        <p:xfrm>
          <a:off x="243397" y="1325563"/>
          <a:ext cx="11572782" cy="5125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8797">
                  <a:extLst>
                    <a:ext uri="{9D8B030D-6E8A-4147-A177-3AD203B41FA5}">
                      <a16:colId xmlns:a16="http://schemas.microsoft.com/office/drawing/2014/main" val="2413546603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3193226195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1470716252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582154705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3461170335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21952669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Success Measure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919842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Developing a quarterly calendar of community events and attending relevant 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 community 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Winter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Community engagement 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 created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60934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Identify events to attend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Winter 2024 and annually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Community engagement 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Events identified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826191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Engage member volunteers to attend 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Winter 2024 ongoing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Community engagement 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Time, internal communication 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volunteers recruited, % of events attended from identified 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259657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Teaching community members and fitness leaders proper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erging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techniques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 a network of fitness leaders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Community engagement 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of leaders identified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42487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Identify opportunities to teach </a:t>
                      </a:r>
                      <a:r>
                        <a:rPr lang="en-CA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erging</a:t>
                      </a:r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techniques (schools, gyms, etc.)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Beginning winter 2025, ongoing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Community engagement 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of opportunities identified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4691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Create and implement a schedule for teaching </a:t>
                      </a:r>
                      <a:r>
                        <a:rPr lang="en-CA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erging</a:t>
                      </a:r>
                      <a:endParaRPr lang="en-C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Beginning winter 2025, ongoing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Community engagement 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Time, erg equipment, trailer (?)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of teaching opportunities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6519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Developing a volunteer team and event engagement strategies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Engage volunteers to support community engagement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Winter 2024 ongoing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Community engagement 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Recruitment tools, leadership, events to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volunteers engaged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323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 volunteer engagement model and identify resource needs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2024 - Winter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 engagement lead and community engagement 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Time, sample models from other clubs/ groups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 produced, change in # volunteers engaged, # of events resourced with volunteers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9732135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A089C2-0F0A-F438-DDD4-2AE099EE8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80F-4E5D-4E61-A3B7-BEFC4315ADF0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9910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BF2BB-EDC3-C6BF-05F3-1D6B2C930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Building partnerships to increase our footprint across the community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19D471D-8EEE-CA4C-7A1F-7635E16DA4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3558388"/>
              </p:ext>
            </p:extLst>
          </p:nvPr>
        </p:nvGraphicFramePr>
        <p:xfrm>
          <a:off x="243397" y="1325563"/>
          <a:ext cx="11572782" cy="4028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8797">
                  <a:extLst>
                    <a:ext uri="{9D8B030D-6E8A-4147-A177-3AD203B41FA5}">
                      <a16:colId xmlns:a16="http://schemas.microsoft.com/office/drawing/2014/main" val="2413546603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3193226195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1470716252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582154705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3461170335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21952669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Success Measure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919842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Engaging the Town of LaSalle to identify opportunities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Identifying key officials and sharing the Strategic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2023 – Winter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Board President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of contacts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60934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Setting up meetings to share the Strategic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2023 – Winter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people met with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826191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 opportunities to partner with Town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Winter 2024 ongoing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of new opportunities identified, # of opportunities implemented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259657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 relationships with secondary and post-secondary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Developing a list of school contacts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Spring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 engagement 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 completed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42487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Clarifying opportunity for school engagement at each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Winter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 engagement lead,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Document/ tool created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469198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Inviting schools to participate in opportunity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2024 – Winter 2025 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 engagement 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Time, opportunity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schools engaged, # students engaged, # new members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6519111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2E3E22-6A2D-E442-C9AF-59720214B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80F-4E5D-4E61-A3B7-BEFC4315ADF0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75667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ACA2EA0-FFD3-42EC-9406-B595015ED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D5288BCE-665C-472A-8C43-664BCFA31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8762" y="1247775"/>
            <a:ext cx="9144000" cy="3007447"/>
          </a:xfrm>
          <a:prstGeom prst="rect">
            <a:avLst/>
          </a:prstGeom>
          <a:solidFill>
            <a:schemeClr val="bg1"/>
          </a:solidFill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AD9ECB-1A40-2F7B-6CC7-5FC6A0894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4988" y="1442172"/>
            <a:ext cx="8582025" cy="217732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CA" sz="4800" dirty="0">
                <a:latin typeface="Arial" panose="020B0604020202020204" pitchFamily="34" charset="0"/>
                <a:cs typeface="Arial" panose="020B0604020202020204" pitchFamily="34" charset="0"/>
              </a:rPr>
              <a:t>We grow our infrastructure to enhance opportunities for rowing in Windsor-Essex County</a:t>
            </a:r>
            <a:endParaRPr lang="en-US" sz="46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46C57131-53A7-4C1A-BEA8-25F06A06A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7872" y="3912322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3CE1B1-9BC7-27CD-9AAF-962628AC9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ED9E380F-4E5D-4E61-A3B7-BEFC4315ADF0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16</a:t>
            </a:fld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5350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BF2BB-EDC3-C6BF-05F3-1D6B2C930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Increasing the number and quality of boats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19D471D-8EEE-CA4C-7A1F-7635E16DA4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8139643"/>
              </p:ext>
            </p:extLst>
          </p:nvPr>
        </p:nvGraphicFramePr>
        <p:xfrm>
          <a:off x="243397" y="1325563"/>
          <a:ext cx="11572782" cy="4130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8797">
                  <a:extLst>
                    <a:ext uri="{9D8B030D-6E8A-4147-A177-3AD203B41FA5}">
                      <a16:colId xmlns:a16="http://schemas.microsoft.com/office/drawing/2014/main" val="2413546603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3193226195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1470716252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582154705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3461170335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21952669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Success Measure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919842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Purchase a new safety boat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Price out options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Board &amp; 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Options detailed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60934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Recommend option to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Winter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Board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Purchase approved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337135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Purchase upon approval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Spring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Funds, truck/ trailer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Purchase completed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91455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Seek out funding opportunities to support new purchases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Create notification (e.g., Google alert) for funding opportunities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Winter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Development 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Notification/ alert created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42487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Apply for relevant funding opportunities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Beginning winter 2024, ongoing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Development 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of opportunities applied for, $ funds received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4691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 relationships with other clubs for potential resale opportunities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Identify clubs that have boat lifecycle process beyond 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2024, ongoing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Infrastructure 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Club connections,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Boat lifecycle 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323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Circulate lifecycle so other clubs know when we may be interested in purchasing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2024, ongoing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Infrastructure 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Lifecycle 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used boats purchased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546549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FE7078-9CBF-1C06-4DF8-DDFD085D1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80F-4E5D-4E61-A3B7-BEFC4315ADF0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24545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BF2BB-EDC3-C6BF-05F3-1D6B2C930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Developing a boat life-cycle process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19D471D-8EEE-CA4C-7A1F-7635E16DA4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4070017"/>
              </p:ext>
            </p:extLst>
          </p:nvPr>
        </p:nvGraphicFramePr>
        <p:xfrm>
          <a:off x="243397" y="1325563"/>
          <a:ext cx="11572782" cy="3759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8797">
                  <a:extLst>
                    <a:ext uri="{9D8B030D-6E8A-4147-A177-3AD203B41FA5}">
                      <a16:colId xmlns:a16="http://schemas.microsoft.com/office/drawing/2014/main" val="2413546603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3193226195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1470716252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582154705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3461170335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21952669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Success Measure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919842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Convene an ad-hoc committee to establish boat life-cycle 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Invite volunteers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Winter-Spring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Infrastructure 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volunteers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60934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Determine lifecycle of existing boats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Spring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Infrastructure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Time, boat 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Spreadsheet created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337135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Identify process for updating lifecycle 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Spring - Summer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Infrastructure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 developed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91455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Determine required funding to support boat life-cycle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Generate quotes for existing and short-term boat needs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Summer - Fall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Infrastructure 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Quotes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Quotes received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42487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Identify funding opportunities to support boat purchases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2024, ongoing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Infrastructure lead, Development 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Time, life-cycle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of opportunities applied for, $ funds received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4691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Identify a short, medium, and long-term asset (boat) development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Hold a planning session to identify boat development goals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Infrastructure 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Time, life-cycle, location, planning tools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Asset development plan completed, monitored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323869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FE7078-9CBF-1C06-4DF8-DDFD085D1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80F-4E5D-4E61-A3B7-BEFC4315ADF0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07667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BF2BB-EDC3-C6BF-05F3-1D6B2C930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Increasing the physical footprint of the club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19D471D-8EEE-CA4C-7A1F-7635E16DA4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7277026"/>
              </p:ext>
            </p:extLst>
          </p:nvPr>
        </p:nvGraphicFramePr>
        <p:xfrm>
          <a:off x="243397" y="1325563"/>
          <a:ext cx="11572782" cy="3388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8797">
                  <a:extLst>
                    <a:ext uri="{9D8B030D-6E8A-4147-A177-3AD203B41FA5}">
                      <a16:colId xmlns:a16="http://schemas.microsoft.com/office/drawing/2014/main" val="2413546603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3193226195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1470716252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582154705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3461170335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21952669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Success Measure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91984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Conduct an internal prioritization process for growth options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Update list growth opportunities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Opportunities detailed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609346"/>
                  </a:ext>
                </a:extLst>
              </a:tr>
              <a:tr h="39962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Engage members to prioritize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Board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Time, town hall or survey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Prioritization completed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3371353"/>
                  </a:ext>
                </a:extLst>
              </a:tr>
              <a:tr h="4140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Engage Town of LaSalle in discussions and planning regarding the physical footprint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See “build partnerships” 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42487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 strategy to increase physical footprint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Engage ad-hoc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Winter 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Ad-hoc committee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Committee engaged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32386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 physical growth strategy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Winter 2026 and ongoing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Ad-hoc committee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Time, updated growth opportunities, relationships (e.g., with Town)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Strategy completed with success measures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546549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FE7078-9CBF-1C06-4DF8-DDFD085D1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80F-4E5D-4E61-A3B7-BEFC4315ADF0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6548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52D081-1AE7-05A9-7BBF-B626272D0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CA" sz="4000" dirty="0">
                <a:latin typeface="Arial" panose="020B0604020202020204" pitchFamily="34" charset="0"/>
                <a:cs typeface="Arial" panose="020B0604020202020204" pitchFamily="34" charset="0"/>
              </a:rPr>
              <a:t>About the Strategic Plan Supplement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D61F4-CF89-A0FA-2278-8F10A506C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 fontScale="92500" lnSpcReduction="10000"/>
          </a:bodyPr>
          <a:lstStyle/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This document is a supplement to the Strategic Plan. It aids with implementation.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This tool includes: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strategic plan contents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action planning tables for each objective, with timelines, responsible persons (recommended), resources, and success indicators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summary of results from strategic planning process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 list of recommended roles to implement the strategic plan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key resources (e.g., draft volunteer/ committee recruitment flyer, draft Terms of Reference, procedure development tool, communications planning tools, member feedback tools [survey], volunteer engagement resources, etc.)</a:t>
            </a:r>
          </a:p>
          <a:p>
            <a:pPr lvl="2"/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Including resources does not imply my support for related products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communications supports for sharing the strategic plan with members and community are included separately</a:t>
            </a:r>
          </a:p>
          <a:p>
            <a:pPr lvl="1"/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5259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B2F07D-5DA1-2FAB-4EFE-BDF2FBC78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CA" sz="4000" dirty="0">
                <a:latin typeface="Arial" panose="020B0604020202020204" pitchFamily="34" charset="0"/>
                <a:cs typeface="Arial" panose="020B0604020202020204" pitchFamily="34" charset="0"/>
              </a:rPr>
              <a:t>Results from Strategic Planning Process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A4080-14A5-FA23-CA7C-AF8EA27AD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marL="342900" lvl="0" indent="-34290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CA" sz="2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August 2023, we engaged members, Board, and partners:</a:t>
            </a:r>
            <a:endParaRPr lang="en-CA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CA" sz="2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heard from 28 current and former members, via survey and interviews (in person and phone).</a:t>
            </a:r>
            <a:endParaRPr lang="en-CA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CA" sz="2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heard from 8 Board members and coaches via online survey.</a:t>
            </a:r>
            <a:endParaRPr lang="en-CA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CA" sz="2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spoke with 10 community partners representing Row Canada, Row Ontario, partner organizations and clubs (one additional interview is pending).</a:t>
            </a:r>
            <a:endParaRPr lang="en-CA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CA" sz="2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in the interview process with staff and elected officials with the Town of LaSalle.</a:t>
            </a:r>
            <a:endParaRPr lang="en-CA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28358D-D9BA-FAC4-1197-0C0D7125A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D9E380F-4E5D-4E61-A3B7-BEFC4315ADF0}" type="slidenum">
              <a:rPr lang="en-CA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20</a:t>
            </a:fld>
            <a:endParaRPr lang="en-CA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4395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24">
            <a:extLst>
              <a:ext uri="{FF2B5EF4-FFF2-40B4-BE49-F238E27FC236}">
                <a16:creationId xmlns:a16="http://schemas.microsoft.com/office/drawing/2014/main" id="{81D377EB-C9D2-4ED0-86A6-740A297E3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685800"/>
            <a:ext cx="10506456" cy="115700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Community Feedback</a:t>
            </a:r>
          </a:p>
        </p:txBody>
      </p:sp>
      <p:sp>
        <p:nvSpPr>
          <p:cNvPr id="32" name="Rectangle 26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093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95805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FF6A88A8-8904-B28E-E317-E614AC8699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0128502"/>
              </p:ext>
            </p:extLst>
          </p:nvPr>
        </p:nvGraphicFramePr>
        <p:xfrm>
          <a:off x="838200" y="2295252"/>
          <a:ext cx="10506456" cy="3876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992139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D144591-E9E9-4209-8701-3BB48A917D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735B354-C7EC-6AB2-0C25-186BC43C865D}"/>
              </a:ext>
            </a:extLst>
          </p:cNvPr>
          <p:cNvSpPr txBox="1">
            <a:spLocks/>
          </p:cNvSpPr>
          <p:nvPr/>
        </p:nvSpPr>
        <p:spPr>
          <a:xfrm>
            <a:off x="8016084" y="547712"/>
            <a:ext cx="3337715" cy="55773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Feedback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67D9DEB-F6E4-262B-9996-8D5BB33A22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29568047"/>
              </p:ext>
            </p:extLst>
          </p:nvPr>
        </p:nvGraphicFramePr>
        <p:xfrm>
          <a:off x="838200" y="620392"/>
          <a:ext cx="6630174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792281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B9CD1B-AF73-CEE9-0EDF-91561A387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en-CA" sz="4000" dirty="0">
                <a:latin typeface="Arial" panose="020B0604020202020204" pitchFamily="34" charset="0"/>
                <a:cs typeface="Arial" panose="020B0604020202020204" pitchFamily="34" charset="0"/>
              </a:rPr>
              <a:t>Key roles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F89021-1B42-68C1-6947-2C4BEE0B6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17280" y="6356350"/>
            <a:ext cx="263347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D9E380F-4E5D-4E61-A3B7-BEFC4315ADF0}" type="slidenum">
              <a:rPr lang="en-CA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23</a:t>
            </a:fld>
            <a:endParaRPr lang="en-CA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B288295-684F-3AA8-F8B8-BED427A877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1357454"/>
              </p:ext>
            </p:extLst>
          </p:nvPr>
        </p:nvGraphicFramePr>
        <p:xfrm>
          <a:off x="1791030" y="1737360"/>
          <a:ext cx="8600796" cy="45354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5568">
                  <a:extLst>
                    <a:ext uri="{9D8B030D-6E8A-4147-A177-3AD203B41FA5}">
                      <a16:colId xmlns:a16="http://schemas.microsoft.com/office/drawing/2014/main" val="2867279972"/>
                    </a:ext>
                  </a:extLst>
                </a:gridCol>
                <a:gridCol w="4054348">
                  <a:extLst>
                    <a:ext uri="{9D8B030D-6E8A-4147-A177-3AD203B41FA5}">
                      <a16:colId xmlns:a16="http://schemas.microsoft.com/office/drawing/2014/main" val="343861603"/>
                    </a:ext>
                  </a:extLst>
                </a:gridCol>
                <a:gridCol w="1800880">
                  <a:extLst>
                    <a:ext uri="{9D8B030D-6E8A-4147-A177-3AD203B41FA5}">
                      <a16:colId xmlns:a16="http://schemas.microsoft.com/office/drawing/2014/main" val="3519242612"/>
                    </a:ext>
                  </a:extLst>
                </a:gridCol>
              </a:tblGrid>
              <a:tr h="297485">
                <a:tc>
                  <a:txBody>
                    <a:bodyPr/>
                    <a:lstStyle/>
                    <a:p>
                      <a:r>
                        <a:rPr lang="en-CA" sz="13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r>
                        <a:rPr lang="en-CA" sz="13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Role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r>
                        <a:rPr lang="en-CA" sz="13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Lead Name</a:t>
                      </a:r>
                    </a:p>
                  </a:txBody>
                  <a:tcPr marL="73152" marR="73152" marT="36576" marB="36576"/>
                </a:tc>
                <a:extLst>
                  <a:ext uri="{0D108BD9-81ED-4DB2-BD59-A6C34878D82A}">
                    <a16:rowId xmlns:a16="http://schemas.microsoft.com/office/drawing/2014/main" val="2068494962"/>
                  </a:ext>
                </a:extLst>
              </a:tr>
              <a:tr h="492557">
                <a:tc>
                  <a:txBody>
                    <a:bodyPr/>
                    <a:lstStyle/>
                    <a:p>
                      <a:r>
                        <a:rPr lang="en-CA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Internal communications lead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r>
                        <a:rPr lang="en-CA" sz="13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Lead internal communications committee, develop communication plan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endParaRPr lang="en-CA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6576" marB="36576"/>
                </a:tc>
                <a:extLst>
                  <a:ext uri="{0D108BD9-81ED-4DB2-BD59-A6C34878D82A}">
                    <a16:rowId xmlns:a16="http://schemas.microsoft.com/office/drawing/2014/main" val="2358604668"/>
                  </a:ext>
                </a:extLst>
              </a:tr>
              <a:tr h="492557">
                <a:tc>
                  <a:txBody>
                    <a:bodyPr/>
                    <a:lstStyle/>
                    <a:p>
                      <a:r>
                        <a:rPr lang="en-CA" sz="13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External communications lead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r>
                        <a:rPr lang="en-CA" sz="13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Lead external communications, develop communication plan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endParaRPr lang="en-CA"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6576" marB="36576"/>
                </a:tc>
                <a:extLst>
                  <a:ext uri="{0D108BD9-81ED-4DB2-BD59-A6C34878D82A}">
                    <a16:rowId xmlns:a16="http://schemas.microsoft.com/office/drawing/2014/main" val="3276063052"/>
                  </a:ext>
                </a:extLst>
              </a:tr>
              <a:tr h="492557">
                <a:tc>
                  <a:txBody>
                    <a:bodyPr/>
                    <a:lstStyle/>
                    <a:p>
                      <a:r>
                        <a:rPr lang="en-CA" sz="13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member lead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r>
                        <a:rPr lang="en-CA" sz="13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Welcome new members, maintain early communications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endParaRPr lang="en-CA"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6576" marB="36576"/>
                </a:tc>
                <a:extLst>
                  <a:ext uri="{0D108BD9-81ED-4DB2-BD59-A6C34878D82A}">
                    <a16:rowId xmlns:a16="http://schemas.microsoft.com/office/drawing/2014/main" val="1245351128"/>
                  </a:ext>
                </a:extLst>
              </a:tr>
              <a:tr h="297485">
                <a:tc>
                  <a:txBody>
                    <a:bodyPr/>
                    <a:lstStyle/>
                    <a:p>
                      <a:r>
                        <a:rPr lang="en-CA" sz="13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 engagement lead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r>
                        <a:rPr lang="en-CA" sz="13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Lead Town Halls, seek out feedback from members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endParaRPr lang="en-CA"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6576" marB="36576"/>
                </a:tc>
                <a:extLst>
                  <a:ext uri="{0D108BD9-81ED-4DB2-BD59-A6C34878D82A}">
                    <a16:rowId xmlns:a16="http://schemas.microsoft.com/office/drawing/2014/main" val="3750517915"/>
                  </a:ext>
                </a:extLst>
              </a:tr>
              <a:tr h="492557">
                <a:tc>
                  <a:txBody>
                    <a:bodyPr/>
                    <a:lstStyle/>
                    <a:p>
                      <a:r>
                        <a:rPr lang="en-CA" sz="13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Community engagement lead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r>
                        <a:rPr lang="en-CA" sz="13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Identify community opportunities, coordinate volunteers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endParaRPr lang="en-CA"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6576" marB="36576"/>
                </a:tc>
                <a:extLst>
                  <a:ext uri="{0D108BD9-81ED-4DB2-BD59-A6C34878D82A}">
                    <a16:rowId xmlns:a16="http://schemas.microsoft.com/office/drawing/2014/main" val="3575077974"/>
                  </a:ext>
                </a:extLst>
              </a:tr>
              <a:tr h="687629">
                <a:tc>
                  <a:txBody>
                    <a:bodyPr/>
                    <a:lstStyle/>
                    <a:p>
                      <a:r>
                        <a:rPr lang="en-CA" sz="13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Ad-hoc committee chairs (procedures, welcome package, boat lifecycle, etc.)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r>
                        <a:rPr lang="en-CA" sz="13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Lead work via ad-hoc committees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endParaRPr lang="en-CA"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6576" marB="36576"/>
                </a:tc>
                <a:extLst>
                  <a:ext uri="{0D108BD9-81ED-4DB2-BD59-A6C34878D82A}">
                    <a16:rowId xmlns:a16="http://schemas.microsoft.com/office/drawing/2014/main" val="3907128434"/>
                  </a:ext>
                </a:extLst>
              </a:tr>
              <a:tr h="297485">
                <a:tc>
                  <a:txBody>
                    <a:bodyPr/>
                    <a:lstStyle/>
                    <a:p>
                      <a:r>
                        <a:rPr lang="en-CA" sz="13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 engagement lead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r>
                        <a:rPr lang="en-CA" sz="13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Engage local schools, develop engagement plan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endParaRPr lang="en-CA"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6576" marB="36576"/>
                </a:tc>
                <a:extLst>
                  <a:ext uri="{0D108BD9-81ED-4DB2-BD59-A6C34878D82A}">
                    <a16:rowId xmlns:a16="http://schemas.microsoft.com/office/drawing/2014/main" val="2224434929"/>
                  </a:ext>
                </a:extLst>
              </a:tr>
              <a:tr h="492557">
                <a:tc>
                  <a:txBody>
                    <a:bodyPr/>
                    <a:lstStyle/>
                    <a:p>
                      <a:r>
                        <a:rPr lang="en-CA" sz="13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Development lead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r>
                        <a:rPr lang="en-CA" sz="13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Lead fund development committee, develop fund development plan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endParaRPr lang="en-CA"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6576" marB="36576"/>
                </a:tc>
                <a:extLst>
                  <a:ext uri="{0D108BD9-81ED-4DB2-BD59-A6C34878D82A}">
                    <a16:rowId xmlns:a16="http://schemas.microsoft.com/office/drawing/2014/main" val="4048491710"/>
                  </a:ext>
                </a:extLst>
              </a:tr>
              <a:tr h="492557">
                <a:tc>
                  <a:txBody>
                    <a:bodyPr/>
                    <a:lstStyle/>
                    <a:p>
                      <a:r>
                        <a:rPr lang="en-CA" sz="13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Infrastructure lead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r>
                        <a:rPr lang="en-CA" sz="13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Lead infrastructure committee, develop infrastructure plan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endParaRPr lang="en-CA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6576" marB="36576"/>
                </a:tc>
                <a:extLst>
                  <a:ext uri="{0D108BD9-81ED-4DB2-BD59-A6C34878D82A}">
                    <a16:rowId xmlns:a16="http://schemas.microsoft.com/office/drawing/2014/main" val="1132351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78238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BC68A55F-7B32-44D8-AEE5-1AF405326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E13B9E-CF37-3250-D637-69163E990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429030"/>
            <a:ext cx="2834640" cy="5457589"/>
          </a:xfrm>
        </p:spPr>
        <p:txBody>
          <a:bodyPr anchor="ctr">
            <a:normAutofit/>
          </a:bodyPr>
          <a:lstStyle/>
          <a:p>
            <a:r>
              <a:rPr lang="en-CA" sz="4000" dirty="0">
                <a:latin typeface="Arial" panose="020B0604020202020204" pitchFamily="34" charset="0"/>
                <a:cs typeface="Arial" panose="020B0604020202020204" pitchFamily="34" charset="0"/>
              </a:rPr>
              <a:t>Key resources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D1AAA2C-FBBE-42AA-B869-31D524B765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5320" y="6112341"/>
            <a:ext cx="10835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F937BBF-9326-4230-AB1B-F1795E350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045208" y="4686084"/>
            <a:ext cx="54864" cy="2834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43FF03-B8E2-2C95-E9F9-049635A55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9348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D9E380F-4E5D-4E61-A3B7-BEFC4315ADF0}" type="slidenum">
              <a:rPr lang="en-CA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24</a:t>
            </a:fld>
            <a:endParaRPr lang="en-CA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20" name="Content Placeholder 2">
            <a:extLst>
              <a:ext uri="{FF2B5EF4-FFF2-40B4-BE49-F238E27FC236}">
                <a16:creationId xmlns:a16="http://schemas.microsoft.com/office/drawing/2014/main" id="{DF6E18B4-D162-C807-E455-08A2B8BF95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1846350"/>
              </p:ext>
            </p:extLst>
          </p:nvPr>
        </p:nvGraphicFramePr>
        <p:xfrm>
          <a:off x="4041648" y="429030"/>
          <a:ext cx="7452360" cy="5459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17511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16F9B-089D-4258-4477-AF113768D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Communications Planning Tools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38E457-AD82-3374-DE20-6CD96DCC084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Develop 1-2 SMART goals per season (specific, measurable, achievable, relevant, time-based).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For each goal, decide on the following: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message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audience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medium/ </a:t>
            </a:r>
            <a:r>
              <a:rPr lang="en-CA">
                <a:latin typeface="Arial" panose="020B0604020202020204" pitchFamily="34" charset="0"/>
                <a:cs typeface="Arial" panose="020B0604020202020204" pitchFamily="34" charset="0"/>
              </a:rPr>
              <a:t>delivery method(s)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timing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target/ goal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A20116-72B5-A1FA-64D5-D2C71D5D14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Resources to help you develop your plan: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What is a communications plan and why is it important?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The 5 steps you need for non-profit communications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E9F3D0-0187-6019-962E-9CEE36780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80F-4E5D-4E61-A3B7-BEFC4315ADF0}" type="slidenum">
              <a:rPr lang="en-CA" smtClean="0"/>
              <a:t>25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31028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25472F-34F3-249E-8DF9-AC2014BF5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CA" sz="4000" dirty="0">
                <a:latin typeface="Arial" panose="020B0604020202020204" pitchFamily="34" charset="0"/>
                <a:cs typeface="Arial" panose="020B0604020202020204" pitchFamily="34" charset="0"/>
              </a:rPr>
              <a:t>Member Feedback Survey Questions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7D0EB-C0C6-72D2-DA47-B5EB0EB08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 fontScale="92500" lnSpcReduction="10000"/>
          </a:bodyPr>
          <a:lstStyle/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Purpose: to understand member engagement and identify areas for improvement.</a:t>
            </a:r>
          </a:p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When: Once per year</a:t>
            </a:r>
          </a:p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How: Google forms or other survey tool</a:t>
            </a:r>
          </a:p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Questions: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How do you feel about rowing now, versus the beginning of the season? (I like rowing more now/ about the same/ I liked rowing more at the beginning of the season)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What can LaSalle Rowing Club do to improve your experience? (open-ended)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Would you recommend LaSalle Rowing Club to a friend or colleague? (score of 0-10, see </a:t>
            </a:r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Net Promoter Score </a:t>
            </a:r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to analyze)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Do you currently volunteer with the Club? (Yes/ no; if no, would you like to?)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587597-EB87-968A-2ADF-860980E3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D9E380F-4E5D-4E61-A3B7-BEFC4315ADF0}" type="slidenum">
              <a:rPr lang="en-CA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26</a:t>
            </a:fld>
            <a:endParaRPr lang="en-CA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6670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76550-3F60-C048-7331-8769954F4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Volunteer Engagement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A7B0337-D731-CDA3-4CB3-969C74F82F6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93955863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3F6300-43E8-4CB1-0D50-11A152F069C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As a volunteer-run organization, the Strategic Plan relies on an engaged membership.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All members should understand the available volunteer opportunities, beginning with the welcome package.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Members should be invited to bring their skills and passions to the club.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Volunteers may progress through the rings to the left in terms of their level of engagement. (Although they may start and stop at any point.)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Follow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volunteer engagement practices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8EB682-B522-DA91-E85F-2C5CD34BC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80F-4E5D-4E61-A3B7-BEFC4315ADF0}" type="slidenum">
              <a:rPr lang="en-CA" smtClean="0"/>
              <a:t>27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736158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C7DC6FE-421D-1165-F21D-C5EFE972D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CA" sz="4000" dirty="0">
                <a:latin typeface="Arial" panose="020B0604020202020204" pitchFamily="34" charset="0"/>
                <a:cs typeface="Arial" panose="020B0604020202020204" pitchFamily="34" charset="0"/>
              </a:rPr>
              <a:t>Growth Opportunities (for future)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54C149B-2766-E41F-A20F-1CAB5D4E3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Youth summer camp</a:t>
            </a:r>
          </a:p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Education institutions/ schools</a:t>
            </a:r>
          </a:p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Provincial youth engagement initiative</a:t>
            </a:r>
          </a:p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Coastal rowing</a:t>
            </a:r>
          </a:p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Expansion within region (additional sites)</a:t>
            </a:r>
          </a:p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Town of LaSalle footprint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41C718-E3A7-3C9C-859A-01CBD06B2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D9E380F-4E5D-4E61-A3B7-BEFC4315ADF0}" type="slidenum">
              <a:rPr lang="en-CA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28</a:t>
            </a:fld>
            <a:endParaRPr lang="en-CA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7436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908BF7-06FD-BDDC-69D2-F806164CB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80F-4E5D-4E61-A3B7-BEFC4315ADF0}" type="slidenum">
              <a:rPr lang="en-CA" smtClean="0"/>
              <a:t>29</a:t>
            </a:fld>
            <a:endParaRPr lang="en-C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8096BE-3FD0-FD1B-A35D-04E8B86FC507}"/>
              </a:ext>
            </a:extLst>
          </p:cNvPr>
          <p:cNvSpPr txBox="1"/>
          <p:nvPr/>
        </p:nvSpPr>
        <p:spPr>
          <a:xfrm>
            <a:off x="3481614" y="2828835"/>
            <a:ext cx="5228771" cy="1200329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Procedure Name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4535C3-B03F-0817-4B97-1C8D69881B92}"/>
              </a:ext>
            </a:extLst>
          </p:cNvPr>
          <p:cNvSpPr txBox="1"/>
          <p:nvPr/>
        </p:nvSpPr>
        <p:spPr>
          <a:xfrm>
            <a:off x="165100" y="136435"/>
            <a:ext cx="4029530" cy="2308324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Does this capture how we do things? (If new, how do we do things?)</a:t>
            </a:r>
          </a:p>
          <a:p>
            <a:pPr algn="ctr"/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AE3BF4-3042-7970-1FB3-D27DC22F38BF}"/>
              </a:ext>
            </a:extLst>
          </p:cNvPr>
          <p:cNvSpPr txBox="1"/>
          <p:nvPr/>
        </p:nvSpPr>
        <p:spPr>
          <a:xfrm>
            <a:off x="7967435" y="136435"/>
            <a:ext cx="4029530" cy="2308324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If I was new to rowing, would I understand how to apply this policy?</a:t>
            </a:r>
          </a:p>
          <a:p>
            <a:pPr algn="ctr"/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D4D23C-2F62-9AEB-D1C7-295EA3938DE1}"/>
              </a:ext>
            </a:extLst>
          </p:cNvPr>
          <p:cNvSpPr txBox="1"/>
          <p:nvPr/>
        </p:nvSpPr>
        <p:spPr>
          <a:xfrm>
            <a:off x="165100" y="4413151"/>
            <a:ext cx="4029530" cy="2308324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Are there any times where this procedure wouldn’t apply?</a:t>
            </a:r>
          </a:p>
          <a:p>
            <a:pPr algn="ctr"/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148E82F-E40B-4424-E266-3D2FC455BA0C}"/>
              </a:ext>
            </a:extLst>
          </p:cNvPr>
          <p:cNvSpPr txBox="1"/>
          <p:nvPr/>
        </p:nvSpPr>
        <p:spPr>
          <a:xfrm>
            <a:off x="7967435" y="4413151"/>
            <a:ext cx="4029530" cy="2308324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Does this give us enough information to make a clear decision?</a:t>
            </a:r>
          </a:p>
          <a:p>
            <a:pPr algn="ctr"/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D7DF22-3478-7140-EB4C-B73DB5F50A85}"/>
              </a:ext>
            </a:extLst>
          </p:cNvPr>
          <p:cNvSpPr txBox="1"/>
          <p:nvPr/>
        </p:nvSpPr>
        <p:spPr>
          <a:xfrm>
            <a:off x="4354285" y="136435"/>
            <a:ext cx="3454401" cy="2308324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Who does this procedure apply to? Who needs to know?</a:t>
            </a:r>
          </a:p>
          <a:p>
            <a:pPr algn="ctr"/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D5C189-A23D-68D2-2836-4F976DD37578}"/>
              </a:ext>
            </a:extLst>
          </p:cNvPr>
          <p:cNvSpPr txBox="1"/>
          <p:nvPr/>
        </p:nvSpPr>
        <p:spPr>
          <a:xfrm>
            <a:off x="4368798" y="4413151"/>
            <a:ext cx="3454401" cy="2308324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How should we communicate this procedure?</a:t>
            </a:r>
          </a:p>
          <a:p>
            <a:pPr algn="ctr"/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128751-A28E-02F1-A36B-6768BC71EFED}"/>
              </a:ext>
            </a:extLst>
          </p:cNvPr>
          <p:cNvSpPr txBox="1"/>
          <p:nvPr/>
        </p:nvSpPr>
        <p:spPr>
          <a:xfrm>
            <a:off x="165101" y="2570289"/>
            <a:ext cx="2563586" cy="1754326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Details to include:</a:t>
            </a:r>
          </a:p>
          <a:p>
            <a:pPr marL="342900" indent="-342900">
              <a:buAutoNum type="arabicPeriod"/>
            </a:pP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</a:p>
          <a:p>
            <a:pPr marL="342900" indent="-342900">
              <a:buAutoNum type="arabicPeriod"/>
            </a:pP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Responsible</a:t>
            </a:r>
          </a:p>
          <a:p>
            <a:pPr marL="342900" indent="-342900">
              <a:buAutoNum type="arabicPeriod"/>
            </a:pP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</a:p>
          <a:p>
            <a:pPr marL="342900" indent="-342900">
              <a:buAutoNum type="arabicPeriod"/>
            </a:pP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Step-by-step</a:t>
            </a:r>
          </a:p>
          <a:p>
            <a:pPr marL="342900" indent="-342900">
              <a:buAutoNum type="arabicPeriod"/>
            </a:pP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Review timeline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CE7A4E8-7876-CEBB-6B7D-5E0FBAB1C920}"/>
              </a:ext>
            </a:extLst>
          </p:cNvPr>
          <p:cNvSpPr txBox="1"/>
          <p:nvPr/>
        </p:nvSpPr>
        <p:spPr>
          <a:xfrm>
            <a:off x="9433379" y="2551792"/>
            <a:ext cx="2563586" cy="1754326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Related procedures</a:t>
            </a: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931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5ACC6BB2-28F8-4405-829D-0562733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5C2E53F0-AD54-4A55-99A0-EC896CE3C2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2" name="Freeform: Shape 21">
            <a:extLst>
              <a:ext uri="{FF2B5EF4-FFF2-40B4-BE49-F238E27FC236}">
                <a16:creationId xmlns:a16="http://schemas.microsoft.com/office/drawing/2014/main" id="{D15F19F8-85EE-477A-ACBA-4B6D06978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A6A562-1135-51A0-A5E8-F363B4A4F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CA" sz="4000">
                <a:latin typeface="Arial" panose="020B0604020202020204" pitchFamily="34" charset="0"/>
                <a:cs typeface="Arial" panose="020B0604020202020204" pitchFamily="34" charset="0"/>
              </a:rPr>
              <a:t>Key Statements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7970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92B34B-4747-F1C7-A61A-4BA55D2AE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D9E380F-4E5D-4E61-A3B7-BEFC4315ADF0}" type="slidenum">
              <a:rPr lang="en-CA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3</a:t>
            </a:fld>
            <a:endParaRPr lang="en-CA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D8E9B7D-CF63-00EF-8437-E3BE3DBD6E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3003484"/>
              </p:ext>
            </p:extLst>
          </p:nvPr>
        </p:nvGraphicFramePr>
        <p:xfrm>
          <a:off x="838200" y="2554356"/>
          <a:ext cx="10515602" cy="3473547"/>
        </p:xfrm>
        <a:graphic>
          <a:graphicData uri="http://schemas.openxmlformats.org/drawingml/2006/table">
            <a:tbl>
              <a:tblPr firstRow="1" bandRow="1">
                <a:solidFill>
                  <a:schemeClr val="bg1">
                    <a:lumMod val="95000"/>
                  </a:schemeClr>
                </a:solidFill>
                <a:tableStyleId>{5C22544A-7EE6-4342-B048-85BDC9FD1C3A}</a:tableStyleId>
              </a:tblPr>
              <a:tblGrid>
                <a:gridCol w="1354584">
                  <a:extLst>
                    <a:ext uri="{9D8B030D-6E8A-4147-A177-3AD203B41FA5}">
                      <a16:colId xmlns:a16="http://schemas.microsoft.com/office/drawing/2014/main" val="346946"/>
                    </a:ext>
                  </a:extLst>
                </a:gridCol>
                <a:gridCol w="3409026">
                  <a:extLst>
                    <a:ext uri="{9D8B030D-6E8A-4147-A177-3AD203B41FA5}">
                      <a16:colId xmlns:a16="http://schemas.microsoft.com/office/drawing/2014/main" val="4097718883"/>
                    </a:ext>
                  </a:extLst>
                </a:gridCol>
                <a:gridCol w="5751992">
                  <a:extLst>
                    <a:ext uri="{9D8B030D-6E8A-4147-A177-3AD203B41FA5}">
                      <a16:colId xmlns:a16="http://schemas.microsoft.com/office/drawing/2014/main" val="478553636"/>
                    </a:ext>
                  </a:extLst>
                </a:gridCol>
              </a:tblGrid>
              <a:tr h="695237">
                <a:tc>
                  <a:txBody>
                    <a:bodyPr/>
                    <a:lstStyle/>
                    <a:p>
                      <a:r>
                        <a:rPr lang="en-CA" sz="1600" b="1" cap="none" spc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Statement Type</a:t>
                      </a:r>
                    </a:p>
                  </a:txBody>
                  <a:tcPr marL="178810" marR="134108" marT="89975" marB="89404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cap="none" spc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Purpose</a:t>
                      </a:r>
                    </a:p>
                  </a:txBody>
                  <a:tcPr marL="178810" marR="134108" marT="89975" marB="89404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cap="none" spc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Draft Statement</a:t>
                      </a:r>
                    </a:p>
                  </a:txBody>
                  <a:tcPr marL="178810" marR="134108" marT="89975" marB="89404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935885"/>
                  </a:ext>
                </a:extLst>
              </a:tr>
              <a:tr h="575270">
                <a:tc>
                  <a:txBody>
                    <a:bodyPr/>
                    <a:lstStyle/>
                    <a:p>
                      <a:r>
                        <a:rPr lang="en-CA" sz="1200" cap="none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Vision</a:t>
                      </a:r>
                    </a:p>
                  </a:txBody>
                  <a:tcPr marL="178810" marR="134108" marT="89975" marB="8940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200" cap="none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‘North Star’; the ideal world you’re trying to achieve.</a:t>
                      </a:r>
                    </a:p>
                  </a:txBody>
                  <a:tcPr marL="178810" marR="134108" marT="89975" marB="8940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200" cap="none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2034, Windsor-Essex is home to a vibrant community of rowers with ample opportunities to row for fun</a:t>
                      </a:r>
                      <a:r>
                        <a:rPr lang="en-CA" sz="1200" cap="none" spc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fitness, </a:t>
                      </a:r>
                      <a:r>
                        <a:rPr lang="en-CA" sz="1200" cap="none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competition.</a:t>
                      </a:r>
                    </a:p>
                  </a:txBody>
                  <a:tcPr marL="178810" marR="134108" marT="89975" marB="8940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565272"/>
                  </a:ext>
                </a:extLst>
              </a:tr>
              <a:tr h="575270">
                <a:tc>
                  <a:txBody>
                    <a:bodyPr/>
                    <a:lstStyle/>
                    <a:p>
                      <a:r>
                        <a:rPr lang="en-CA" sz="1200" cap="none" spc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Mission</a:t>
                      </a:r>
                    </a:p>
                  </a:txBody>
                  <a:tcPr marL="178810" marR="134108" marT="89975" marB="8940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200" cap="none" spc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you are doing to achieve your vision. Your current hypothesis about how you will get there.</a:t>
                      </a:r>
                    </a:p>
                  </a:txBody>
                  <a:tcPr marL="178810" marR="134108" marT="89975" marB="8940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200" cap="none" spc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LaSalle Rowing Club fosters a love of rowing in our members and our community.</a:t>
                      </a:r>
                    </a:p>
                  </a:txBody>
                  <a:tcPr marL="178810" marR="134108" marT="89975" marB="8940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538013"/>
                  </a:ext>
                </a:extLst>
              </a:tr>
              <a:tr h="1475021">
                <a:tc>
                  <a:txBody>
                    <a:bodyPr/>
                    <a:lstStyle/>
                    <a:p>
                      <a:r>
                        <a:rPr lang="en-CA" sz="1200" cap="none" spc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Values</a:t>
                      </a:r>
                    </a:p>
                  </a:txBody>
                  <a:tcPr marL="178810" marR="134108" marT="89975" marB="8940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200" cap="none" spc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you prioritize when you make decisions and interact with each other.</a:t>
                      </a:r>
                    </a:p>
                  </a:txBody>
                  <a:tcPr marL="178810" marR="134108" marT="89975" marB="8940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Symbol" panose="05050102010706020507" pitchFamily="18" charset="2"/>
                        <a:buChar char=""/>
                      </a:pPr>
                      <a:r>
                        <a:rPr lang="en-CA" sz="1200" b="1" cap="none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Teamwork</a:t>
                      </a:r>
                      <a:r>
                        <a:rPr lang="en-CA" sz="1200" cap="none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We work together, on and off the water.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"/>
                      </a:pPr>
                      <a:r>
                        <a:rPr lang="en-CA" sz="1200" b="1" cap="none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Inclusion</a:t>
                      </a:r>
                      <a:r>
                        <a:rPr lang="en-CA" sz="1200" cap="none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We ensure opportunities are inclusive of all perspectives and abilities.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"/>
                      </a:pPr>
                      <a:r>
                        <a:rPr lang="en-CA" sz="1200" b="1" cap="none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Transparency</a:t>
                      </a:r>
                      <a:r>
                        <a:rPr lang="en-CA" sz="1200" cap="none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We function best when </a:t>
                      </a:r>
                      <a:r>
                        <a:rPr lang="en-CA" sz="1200" cap="none" spc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everyone shares information </a:t>
                      </a:r>
                      <a:r>
                        <a:rPr lang="en-CA" sz="1200" cap="none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 need to fully participate.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"/>
                      </a:pPr>
                      <a:r>
                        <a:rPr lang="en-CA" sz="1200" b="1" cap="none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Passion</a:t>
                      </a:r>
                      <a:r>
                        <a:rPr lang="en-CA" sz="1200" cap="none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We share our love of rowing with each other and the community.</a:t>
                      </a:r>
                    </a:p>
                  </a:txBody>
                  <a:tcPr marL="178810" marR="134108" marT="89975" marB="8940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784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0305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DD01A07-AA64-6916-EBA8-1C3F834BD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CA" sz="4000" dirty="0">
                <a:latin typeface="Arial" panose="020B0604020202020204" pitchFamily="34" charset="0"/>
                <a:cs typeface="Arial" panose="020B0604020202020204" pitchFamily="34" charset="0"/>
              </a:rPr>
              <a:t>Terms of Reference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DC2A86-46BA-9F73-6FCA-1612D168D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en-CA" sz="1400" b="1" dirty="0">
                <a:latin typeface="Arial" panose="020B0604020202020204" pitchFamily="34" charset="0"/>
                <a:cs typeface="Arial" panose="020B0604020202020204" pitchFamily="34" charset="0"/>
              </a:rPr>
              <a:t>Committee Name: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Internal Communications</a:t>
            </a:r>
          </a:p>
          <a:p>
            <a:r>
              <a:rPr lang="en-CA" sz="1400" b="1" dirty="0">
                <a:latin typeface="Arial" panose="020B0604020202020204" pitchFamily="34" charset="0"/>
                <a:cs typeface="Arial" panose="020B0604020202020204" pitchFamily="34" charset="0"/>
              </a:rPr>
              <a:t>Type: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Advisory committee</a:t>
            </a:r>
          </a:p>
          <a:p>
            <a:r>
              <a:rPr lang="en-CA" sz="1400" b="1" dirty="0">
                <a:latin typeface="Arial" panose="020B0604020202020204" pitchFamily="34" charset="0"/>
                <a:cs typeface="Arial" panose="020B0604020202020204" pitchFamily="34" charset="0"/>
              </a:rPr>
              <a:t>Purpose: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To plan and manage communications with members and prospective members.</a:t>
            </a:r>
          </a:p>
          <a:p>
            <a:r>
              <a:rPr lang="en-CA" sz="1400" b="1" dirty="0">
                <a:latin typeface="Arial" panose="020B0604020202020204" pitchFamily="34" charset="0"/>
                <a:cs typeface="Arial" panose="020B0604020202020204" pitchFamily="34" charset="0"/>
              </a:rPr>
              <a:t>Responsibilities: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Newsletter, welcome package, internal communications plan</a:t>
            </a:r>
          </a:p>
          <a:p>
            <a:r>
              <a:rPr lang="en-CA" sz="1400" b="1" dirty="0">
                <a:latin typeface="Arial" panose="020B0604020202020204" pitchFamily="34" charset="0"/>
                <a:cs typeface="Arial" panose="020B0604020202020204" pitchFamily="34" charset="0"/>
              </a:rPr>
              <a:t>Authority: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Board approves annual communications plan, committee has authority to execute.</a:t>
            </a:r>
          </a:p>
          <a:p>
            <a:r>
              <a:rPr lang="en-CA" sz="1400" b="1" dirty="0">
                <a:latin typeface="Arial" panose="020B0604020202020204" pitchFamily="34" charset="0"/>
                <a:cs typeface="Arial" panose="020B0604020202020204" pitchFamily="34" charset="0"/>
              </a:rPr>
              <a:t>Composition: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Minimum of 3 members, no maximum. Volunteers accepted. (follow existing rules for quorum, Board member requirements, chairs, etc.)</a:t>
            </a:r>
          </a:p>
          <a:p>
            <a:r>
              <a:rPr lang="en-CA" sz="1400" b="1" dirty="0">
                <a:latin typeface="Arial" panose="020B0604020202020204" pitchFamily="34" charset="0"/>
                <a:cs typeface="Arial" panose="020B0604020202020204" pitchFamily="34" charset="0"/>
              </a:rPr>
              <a:t>Meetings: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Committee to determine meeting frequency, date, location, communication.</a:t>
            </a:r>
          </a:p>
          <a:p>
            <a:r>
              <a:rPr lang="en-CA" sz="1400" b="1" dirty="0">
                <a:latin typeface="Arial" panose="020B0604020202020204" pitchFamily="34" charset="0"/>
                <a:cs typeface="Arial" panose="020B0604020202020204" pitchFamily="34" charset="0"/>
              </a:rPr>
              <a:t>Reporting: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Committee presents annual communications plan to Board and submits summary report annually.</a:t>
            </a:r>
          </a:p>
          <a:p>
            <a:r>
              <a:rPr lang="en-CA" sz="1400" b="1" dirty="0">
                <a:latin typeface="Arial" panose="020B0604020202020204" pitchFamily="34" charset="0"/>
                <a:cs typeface="Arial" panose="020B0604020202020204" pitchFamily="34" charset="0"/>
              </a:rPr>
              <a:t>Resources and budget: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Developed during planning with Board.</a:t>
            </a:r>
          </a:p>
          <a:p>
            <a:r>
              <a:rPr lang="en-CA" sz="1400" b="1" dirty="0">
                <a:latin typeface="Arial" panose="020B0604020202020204" pitchFamily="34" charset="0"/>
                <a:cs typeface="Arial" panose="020B0604020202020204" pitchFamily="34" charset="0"/>
              </a:rPr>
              <a:t>Review: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Follow existing rules for review frequency and responsibilities.</a:t>
            </a:r>
            <a:endParaRPr lang="en-CA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193738D-1291-6047-4B02-E72479C0C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D9E380F-4E5D-4E61-A3B7-BEFC4315ADF0}" type="slidenum">
              <a:rPr lang="en-CA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30</a:t>
            </a:fld>
            <a:endParaRPr lang="en-CA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6125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DD01A07-AA64-6916-EBA8-1C3F834BD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CA" sz="4000" dirty="0">
                <a:latin typeface="Arial" panose="020B0604020202020204" pitchFamily="34" charset="0"/>
                <a:cs typeface="Arial" panose="020B0604020202020204" pitchFamily="34" charset="0"/>
              </a:rPr>
              <a:t>Terms of Reference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DC2A86-46BA-9F73-6FCA-1612D168D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en-CA" sz="1400" b="1" dirty="0">
                <a:latin typeface="Arial" panose="020B0604020202020204" pitchFamily="34" charset="0"/>
                <a:cs typeface="Arial" panose="020B0604020202020204" pitchFamily="34" charset="0"/>
              </a:rPr>
              <a:t>Committee Name: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External Communications</a:t>
            </a:r>
          </a:p>
          <a:p>
            <a:r>
              <a:rPr lang="en-CA" sz="1400" b="1" dirty="0">
                <a:latin typeface="Arial" panose="020B0604020202020204" pitchFamily="34" charset="0"/>
                <a:cs typeface="Arial" panose="020B0604020202020204" pitchFamily="34" charset="0"/>
              </a:rPr>
              <a:t>Type: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Advisory committee</a:t>
            </a:r>
          </a:p>
          <a:p>
            <a:r>
              <a:rPr lang="en-CA" sz="1400" b="1" dirty="0">
                <a:latin typeface="Arial" panose="020B0604020202020204" pitchFamily="34" charset="0"/>
                <a:cs typeface="Arial" panose="020B0604020202020204" pitchFamily="34" charset="0"/>
              </a:rPr>
              <a:t>Purpose: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To plan and manage communications with the community.</a:t>
            </a:r>
          </a:p>
          <a:p>
            <a:r>
              <a:rPr lang="en-CA" sz="1400" b="1" dirty="0">
                <a:latin typeface="Arial" panose="020B0604020202020204" pitchFamily="34" charset="0"/>
                <a:cs typeface="Arial" panose="020B0604020202020204" pitchFamily="34" charset="0"/>
              </a:rPr>
              <a:t>Responsibilities: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Social media management, website, community events, external communications plan.</a:t>
            </a:r>
          </a:p>
          <a:p>
            <a:r>
              <a:rPr lang="en-CA" sz="1400" b="1" dirty="0">
                <a:latin typeface="Arial" panose="020B0604020202020204" pitchFamily="34" charset="0"/>
                <a:cs typeface="Arial" panose="020B0604020202020204" pitchFamily="34" charset="0"/>
              </a:rPr>
              <a:t>Authority: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Board approves annual communications plan, committee has authority to execute.</a:t>
            </a:r>
          </a:p>
          <a:p>
            <a:r>
              <a:rPr lang="en-CA" sz="1400" b="1" dirty="0">
                <a:latin typeface="Arial" panose="020B0604020202020204" pitchFamily="34" charset="0"/>
                <a:cs typeface="Arial" panose="020B0604020202020204" pitchFamily="34" charset="0"/>
              </a:rPr>
              <a:t>Composition: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Minimum of 3 members, no maximum. Volunteers accepted. (follow existing rules for quorum, Board member requirements, chairs, etc.)</a:t>
            </a:r>
          </a:p>
          <a:p>
            <a:r>
              <a:rPr lang="en-CA" sz="1400" b="1" dirty="0">
                <a:latin typeface="Arial" panose="020B0604020202020204" pitchFamily="34" charset="0"/>
                <a:cs typeface="Arial" panose="020B0604020202020204" pitchFamily="34" charset="0"/>
              </a:rPr>
              <a:t>Meetings: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Committee to determine meeting frequency, date, location, communication.</a:t>
            </a:r>
          </a:p>
          <a:p>
            <a:r>
              <a:rPr lang="en-CA" sz="1400" b="1" dirty="0">
                <a:latin typeface="Arial" panose="020B0604020202020204" pitchFamily="34" charset="0"/>
                <a:cs typeface="Arial" panose="020B0604020202020204" pitchFamily="34" charset="0"/>
              </a:rPr>
              <a:t>Reporting: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Committee presents annual communications plan to Board and submits summary report annually.</a:t>
            </a:r>
          </a:p>
          <a:p>
            <a:r>
              <a:rPr lang="en-CA" sz="1400" b="1" dirty="0">
                <a:latin typeface="Arial" panose="020B0604020202020204" pitchFamily="34" charset="0"/>
                <a:cs typeface="Arial" panose="020B0604020202020204" pitchFamily="34" charset="0"/>
              </a:rPr>
              <a:t>Resources and budget: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Developed during planning with Board.</a:t>
            </a:r>
          </a:p>
          <a:p>
            <a:r>
              <a:rPr lang="en-CA" sz="1400" b="1" dirty="0">
                <a:latin typeface="Arial" panose="020B0604020202020204" pitchFamily="34" charset="0"/>
                <a:cs typeface="Arial" panose="020B0604020202020204" pitchFamily="34" charset="0"/>
              </a:rPr>
              <a:t>Review: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Follow existing rules for review frequency and responsibilities.</a:t>
            </a:r>
            <a:endParaRPr lang="en-CA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193738D-1291-6047-4B02-E72479C0C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D9E380F-4E5D-4E61-A3B7-BEFC4315ADF0}" type="slidenum">
              <a:rPr lang="en-CA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31</a:t>
            </a:fld>
            <a:endParaRPr lang="en-CA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6508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DD01A07-AA64-6916-EBA8-1C3F834BD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CA" sz="4000" dirty="0">
                <a:latin typeface="Arial" panose="020B0604020202020204" pitchFamily="34" charset="0"/>
                <a:cs typeface="Arial" panose="020B0604020202020204" pitchFamily="34" charset="0"/>
              </a:rPr>
              <a:t>Terms of Reference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DC2A86-46BA-9F73-6FCA-1612D168D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en-CA" sz="1400" b="1" dirty="0">
                <a:latin typeface="Arial" panose="020B0604020202020204" pitchFamily="34" charset="0"/>
                <a:cs typeface="Arial" panose="020B0604020202020204" pitchFamily="34" charset="0"/>
              </a:rPr>
              <a:t>Committee Name: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Member engagement</a:t>
            </a:r>
          </a:p>
          <a:p>
            <a:r>
              <a:rPr lang="en-CA" sz="1400" b="1" dirty="0">
                <a:latin typeface="Arial" panose="020B0604020202020204" pitchFamily="34" charset="0"/>
                <a:cs typeface="Arial" panose="020B0604020202020204" pitchFamily="34" charset="0"/>
              </a:rPr>
              <a:t>Type: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Advisory committee</a:t>
            </a:r>
          </a:p>
          <a:p>
            <a:r>
              <a:rPr lang="en-CA" sz="1400" b="1" dirty="0">
                <a:latin typeface="Arial" panose="020B0604020202020204" pitchFamily="34" charset="0"/>
                <a:cs typeface="Arial" panose="020B0604020202020204" pitchFamily="34" charset="0"/>
              </a:rPr>
              <a:t>Purpose: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To support new members and identify opportunities for improvement.</a:t>
            </a:r>
          </a:p>
          <a:p>
            <a:r>
              <a:rPr lang="en-CA" sz="1400" b="1" dirty="0">
                <a:latin typeface="Arial" panose="020B0604020202020204" pitchFamily="34" charset="0"/>
                <a:cs typeface="Arial" panose="020B0604020202020204" pitchFamily="34" charset="0"/>
              </a:rPr>
              <a:t>Responsibilities: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Town hall planning and execution, member support, annual member survey, includes new member lead</a:t>
            </a:r>
          </a:p>
          <a:p>
            <a:r>
              <a:rPr lang="en-CA" sz="1400" b="1" dirty="0">
                <a:latin typeface="Arial" panose="020B0604020202020204" pitchFamily="34" charset="0"/>
                <a:cs typeface="Arial" panose="020B0604020202020204" pitchFamily="34" charset="0"/>
              </a:rPr>
              <a:t>Authority: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Execute town halls with Board approval, recommends member engagement opportunities to Board.</a:t>
            </a:r>
          </a:p>
          <a:p>
            <a:r>
              <a:rPr lang="en-CA" sz="1400" b="1" dirty="0">
                <a:latin typeface="Arial" panose="020B0604020202020204" pitchFamily="34" charset="0"/>
                <a:cs typeface="Arial" panose="020B0604020202020204" pitchFamily="34" charset="0"/>
              </a:rPr>
              <a:t>Composition: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Minimum of 3 members, no maximum. Volunteers accepted. (follow existing rules for quorum, Board member requirements, chairs, etc.)</a:t>
            </a:r>
          </a:p>
          <a:p>
            <a:r>
              <a:rPr lang="en-CA" sz="1400" b="1" dirty="0">
                <a:latin typeface="Arial" panose="020B0604020202020204" pitchFamily="34" charset="0"/>
                <a:cs typeface="Arial" panose="020B0604020202020204" pitchFamily="34" charset="0"/>
              </a:rPr>
              <a:t>Meetings: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Committee to determine meeting frequency, date, location, communication.</a:t>
            </a:r>
          </a:p>
          <a:p>
            <a:r>
              <a:rPr lang="en-CA" sz="1400" b="1" dirty="0">
                <a:latin typeface="Arial" panose="020B0604020202020204" pitchFamily="34" charset="0"/>
                <a:cs typeface="Arial" panose="020B0604020202020204" pitchFamily="34" charset="0"/>
              </a:rPr>
              <a:t>Reporting: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Committee reports to Board and maintains transparent relationship with Board.</a:t>
            </a:r>
          </a:p>
          <a:p>
            <a:r>
              <a:rPr lang="en-CA" sz="1400" b="1" dirty="0">
                <a:latin typeface="Arial" panose="020B0604020202020204" pitchFamily="34" charset="0"/>
                <a:cs typeface="Arial" panose="020B0604020202020204" pitchFamily="34" charset="0"/>
              </a:rPr>
              <a:t>Resources and budget: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Developed during planning with Board.</a:t>
            </a:r>
          </a:p>
          <a:p>
            <a:r>
              <a:rPr lang="en-CA" sz="1400" b="1" dirty="0">
                <a:latin typeface="Arial" panose="020B0604020202020204" pitchFamily="34" charset="0"/>
                <a:cs typeface="Arial" panose="020B0604020202020204" pitchFamily="34" charset="0"/>
              </a:rPr>
              <a:t>Review: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Follow existing rules for review frequency and responsibilities.</a:t>
            </a:r>
            <a:endParaRPr lang="en-CA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193738D-1291-6047-4B02-E72479C0C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D9E380F-4E5D-4E61-A3B7-BEFC4315ADF0}" type="slidenum">
              <a:rPr lang="en-CA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32</a:t>
            </a:fld>
            <a:endParaRPr lang="en-CA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088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1D377EB-C9D2-4ED0-86A6-740A297E3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991437-4E92-629A-5862-C325E51FA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685800"/>
            <a:ext cx="10506456" cy="1157005"/>
          </a:xfrm>
        </p:spPr>
        <p:txBody>
          <a:bodyPr anchor="b">
            <a:normAutofit/>
          </a:bodyPr>
          <a:lstStyle/>
          <a:p>
            <a:r>
              <a:rPr lang="en-CA" sz="3700" dirty="0">
                <a:latin typeface="Arial" panose="020B0604020202020204" pitchFamily="34" charset="0"/>
                <a:cs typeface="Arial" panose="020B0604020202020204" pitchFamily="34" charset="0"/>
              </a:rPr>
              <a:t>LaSalle Rowing Club Fosters a Love of Rowing in our Members and our Community by…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093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95805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B83622-AD36-45B8-BA58-0BCA017CE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0536" y="6356350"/>
            <a:ext cx="249021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D9E380F-4E5D-4E61-A3B7-BEFC4315ADF0}" type="slidenum">
              <a:rPr lang="en-CA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4</a:t>
            </a:fld>
            <a:endParaRPr lang="en-CA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D5F91F55-21D8-D44E-4AA4-B15C1D039B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4921862"/>
              </p:ext>
            </p:extLst>
          </p:nvPr>
        </p:nvGraphicFramePr>
        <p:xfrm>
          <a:off x="838200" y="2295252"/>
          <a:ext cx="10506456" cy="3876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7539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8">
            <a:extLst>
              <a:ext uri="{FF2B5EF4-FFF2-40B4-BE49-F238E27FC236}">
                <a16:creationId xmlns:a16="http://schemas.microsoft.com/office/drawing/2014/main" id="{5ACC6BB2-28F8-4405-829D-0562733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5C2E53F0-AD54-4A55-99A0-EC896CE3C2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15F19F8-85EE-477A-ACBA-4B6D06978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BFB041-8363-00F4-7174-445C7A678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 fontScale="90000"/>
          </a:bodyPr>
          <a:lstStyle/>
          <a:p>
            <a:r>
              <a:rPr lang="en-CA" sz="3400">
                <a:latin typeface="Arial" panose="020B0604020202020204" pitchFamily="34" charset="0"/>
                <a:cs typeface="Arial" panose="020B0604020202020204" pitchFamily="34" charset="0"/>
              </a:rPr>
              <a:t>We build a strong foundation for growth through clear, transparent, and effective internal processes which include: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7970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31" name="Content Placeholder 2">
            <a:extLst>
              <a:ext uri="{FF2B5EF4-FFF2-40B4-BE49-F238E27FC236}">
                <a16:creationId xmlns:a16="http://schemas.microsoft.com/office/drawing/2014/main" id="{C72055DE-FDBA-1C79-C885-6E5D5258BF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2195700"/>
              </p:ext>
            </p:extLst>
          </p:nvPr>
        </p:nvGraphicFramePr>
        <p:xfrm>
          <a:off x="838200" y="2184158"/>
          <a:ext cx="10515600" cy="40611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CDD016-1C47-D9C9-92D2-4063EF6FB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80F-4E5D-4E61-A3B7-BEFC4315ADF0}" type="slidenum">
              <a:rPr lang="en-CA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fld>
            <a:endParaRPr lang="en-CA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00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1D377EB-C9D2-4ED0-86A6-740A297E3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E86B33-BF14-58D3-D801-A1A810FA4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685800"/>
            <a:ext cx="10506456" cy="1157005"/>
          </a:xfrm>
        </p:spPr>
        <p:txBody>
          <a:bodyPr anchor="b">
            <a:normAutofit/>
          </a:bodyPr>
          <a:lstStyle/>
          <a:p>
            <a:r>
              <a:rPr lang="en-CA" sz="3700" dirty="0">
                <a:latin typeface="Arial" panose="020B0604020202020204" pitchFamily="34" charset="0"/>
                <a:cs typeface="Arial" panose="020B0604020202020204" pitchFamily="34" charset="0"/>
              </a:rPr>
              <a:t>We expand our reach by engaging the community in our love of rowing, through: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093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95805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74E74D1-D05E-197D-3C6E-4643E2E403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7070144"/>
              </p:ext>
            </p:extLst>
          </p:nvPr>
        </p:nvGraphicFramePr>
        <p:xfrm>
          <a:off x="838200" y="2295252"/>
          <a:ext cx="10506456" cy="3876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3D77EE-BE84-1074-6B96-0BE9CF9F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80F-4E5D-4E61-A3B7-BEFC4315ADF0}" type="slidenum">
              <a:rPr lang="en-CA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fld>
            <a:endParaRPr lang="en-CA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900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ACC6BB2-28F8-4405-829D-0562733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5C2E53F0-AD54-4A55-99A0-EC896CE3C2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15F19F8-85EE-477A-ACBA-4B6D06978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26F5DE-FB69-84C5-B546-0A0A2874C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 fontScale="90000"/>
          </a:bodyPr>
          <a:lstStyle/>
          <a:p>
            <a:r>
              <a:rPr lang="en-CA" sz="3700" dirty="0">
                <a:latin typeface="Arial" panose="020B0604020202020204" pitchFamily="34" charset="0"/>
                <a:cs typeface="Arial" panose="020B0604020202020204" pitchFamily="34" charset="0"/>
              </a:rPr>
              <a:t>We grow our infrastructure to enhance opportunities for rowing in Windsor-Essex County by: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7970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200991D-6C52-8752-347C-ED9EE7DD4D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5960460"/>
              </p:ext>
            </p:extLst>
          </p:nvPr>
        </p:nvGraphicFramePr>
        <p:xfrm>
          <a:off x="838200" y="2184158"/>
          <a:ext cx="10515600" cy="40611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BDC2A4-956A-6FFF-70BA-A3DABAF2A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80F-4E5D-4E61-A3B7-BEFC4315ADF0}" type="slidenum">
              <a:rPr lang="en-CA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fld>
            <a:endParaRPr lang="en-CA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320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ACA2EA0-FFD3-42EC-9406-B595015ED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D5288BCE-665C-472A-8C43-664BCFA31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8762" y="1247775"/>
            <a:ext cx="9144000" cy="3007447"/>
          </a:xfrm>
          <a:prstGeom prst="rect">
            <a:avLst/>
          </a:prstGeom>
          <a:solidFill>
            <a:schemeClr val="bg1"/>
          </a:solidFill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AD9ECB-1A40-2F7B-6CC7-5FC6A0894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4988" y="1442172"/>
            <a:ext cx="8582025" cy="217732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46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build a strong foundation for growth through clear, transparent, and effective internal processes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46C57131-53A7-4C1A-BEA8-25F06A06A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7872" y="3912322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3CE1B1-9BC7-27CD-9AAF-962628AC9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ED9E380F-4E5D-4E61-A3B7-BEFC4315ADF0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551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BF2BB-EDC3-C6BF-05F3-1D6B2C930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Ensuring that all members embrace our vision, mission, and values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19D471D-8EEE-CA4C-7A1F-7635E16DA4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9542716"/>
              </p:ext>
            </p:extLst>
          </p:nvPr>
        </p:nvGraphicFramePr>
        <p:xfrm>
          <a:off x="243397" y="1325563"/>
          <a:ext cx="11572782" cy="5034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77861">
                  <a:extLst>
                    <a:ext uri="{9D8B030D-6E8A-4147-A177-3AD203B41FA5}">
                      <a16:colId xmlns:a16="http://schemas.microsoft.com/office/drawing/2014/main" val="2413546603"/>
                    </a:ext>
                  </a:extLst>
                </a:gridCol>
                <a:gridCol w="2166152">
                  <a:extLst>
                    <a:ext uri="{9D8B030D-6E8A-4147-A177-3AD203B41FA5}">
                      <a16:colId xmlns:a16="http://schemas.microsoft.com/office/drawing/2014/main" val="3193226195"/>
                    </a:ext>
                  </a:extLst>
                </a:gridCol>
                <a:gridCol w="1038687">
                  <a:extLst>
                    <a:ext uri="{9D8B030D-6E8A-4147-A177-3AD203B41FA5}">
                      <a16:colId xmlns:a16="http://schemas.microsoft.com/office/drawing/2014/main" val="1470716252"/>
                    </a:ext>
                  </a:extLst>
                </a:gridCol>
                <a:gridCol w="1748901">
                  <a:extLst>
                    <a:ext uri="{9D8B030D-6E8A-4147-A177-3AD203B41FA5}">
                      <a16:colId xmlns:a16="http://schemas.microsoft.com/office/drawing/2014/main" val="582154705"/>
                    </a:ext>
                  </a:extLst>
                </a:gridCol>
                <a:gridCol w="2412384">
                  <a:extLst>
                    <a:ext uri="{9D8B030D-6E8A-4147-A177-3AD203B41FA5}">
                      <a16:colId xmlns:a16="http://schemas.microsoft.com/office/drawing/2014/main" val="3461170335"/>
                    </a:ext>
                  </a:extLst>
                </a:gridCol>
                <a:gridCol w="1928797">
                  <a:extLst>
                    <a:ext uri="{9D8B030D-6E8A-4147-A177-3AD203B41FA5}">
                      <a16:colId xmlns:a16="http://schemas.microsoft.com/office/drawing/2014/main" val="21952669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Success Measure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919842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Hosting town hall for members and key stakeholders to showcase the strategic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Host town hall or align with existing event (e.g. banquet)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Location, refreshments (if desired), volunteer organizers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Town hall hosted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60934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Socialize key statements and strategic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Printing, swag (if desired), displays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 feedback form (% members who support)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239788"/>
                  </a:ext>
                </a:extLst>
              </a:tr>
              <a:tr h="3769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town hall to engage new volunteers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 engagement 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 of volunteer opportunities, sign up mechanisms, leads for volunteer groups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of new volunteers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333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Publishing our key statements on our website, in the boathouse, in the newsletter, and on social media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Publish in key places as described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2023 -Winter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Internal communications lead (secretary?) and external communications 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Signs/ plaques, website, newsletter, social media posts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statements published on website, in boathouse, in newsletter, and on social media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38689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Creating a welcome package for new and prospective members that includes the key statements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Convene ad-hoc committee to develop package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Winter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 engagement 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Location,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Committee convened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97759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Identify and develop key content for welcome package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Winter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Ad-hoc committee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identified and developed, includes key statements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12764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Share welcome package with new members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Spring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member 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Mechanism to share – website or print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Welcome packaged shared with all new and prospective members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437121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B0F4B1-6957-A357-9848-A6B2F9BC1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6376" y="6360478"/>
            <a:ext cx="2743200" cy="365125"/>
          </a:xfrm>
        </p:spPr>
        <p:txBody>
          <a:bodyPr/>
          <a:lstStyle/>
          <a:p>
            <a:fld id="{ED9E380F-4E5D-4E61-A3B7-BEFC4315ADF0}" type="slidenum">
              <a:rPr lang="en-CA" smtClean="0"/>
              <a:t>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18912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CBF2C961C97D458CE0F273DDC36787" ma:contentTypeVersion="7" ma:contentTypeDescription="Create a new document." ma:contentTypeScope="" ma:versionID="e0d5a237337267b68cba8534efe14379">
  <xsd:schema xmlns:xsd="http://www.w3.org/2001/XMLSchema" xmlns:xs="http://www.w3.org/2001/XMLSchema" xmlns:p="http://schemas.microsoft.com/office/2006/metadata/properties" xmlns:ns3="f7e1fabd-efc7-4c3c-b230-46618571d944" xmlns:ns4="25433c99-35c2-4e5f-9b9f-f8a94aaa4784" targetNamespace="http://schemas.microsoft.com/office/2006/metadata/properties" ma:root="true" ma:fieldsID="475f18a51290b3cbd31e3cc22995cfd6" ns3:_="" ns4:_="">
    <xsd:import namespace="f7e1fabd-efc7-4c3c-b230-46618571d944"/>
    <xsd:import namespace="25433c99-35c2-4e5f-9b9f-f8a94aaa478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e1fabd-efc7-4c3c-b230-46618571d9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433c99-35c2-4e5f-9b9f-f8a94aaa478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7e1fabd-efc7-4c3c-b230-46618571d944" xsi:nil="true"/>
  </documentManagement>
</p:properties>
</file>

<file path=customXml/itemProps1.xml><?xml version="1.0" encoding="utf-8"?>
<ds:datastoreItem xmlns:ds="http://schemas.openxmlformats.org/officeDocument/2006/customXml" ds:itemID="{823DC3E9-0BB1-4E5E-A323-10B8CE5204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e1fabd-efc7-4c3c-b230-46618571d944"/>
    <ds:schemaRef ds:uri="25433c99-35c2-4e5f-9b9f-f8a94aaa47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5A2FCD-94C5-4BB6-ABD5-B6DBFC0A42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078625-24B3-44CF-9522-8E32D76E9426}">
  <ds:schemaRefs>
    <ds:schemaRef ds:uri="f7e1fabd-efc7-4c3c-b230-46618571d944"/>
    <ds:schemaRef ds:uri="http://www.w3.org/XML/1998/namespace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25433c99-35c2-4e5f-9b9f-f8a94aaa4784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1953</TotalTime>
  <Words>3577</Words>
  <Application>Microsoft Office PowerPoint</Application>
  <PresentationFormat>Widescreen</PresentationFormat>
  <Paragraphs>667</Paragraphs>
  <Slides>32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Calibri</vt:lpstr>
      <vt:lpstr>Calibri Light</vt:lpstr>
      <vt:lpstr>Courier New</vt:lpstr>
      <vt:lpstr>Gotham Light</vt:lpstr>
      <vt:lpstr>Symbol</vt:lpstr>
      <vt:lpstr>Office Theme</vt:lpstr>
      <vt:lpstr>1_Office Theme</vt:lpstr>
      <vt:lpstr>LaSalle Rowing Club</vt:lpstr>
      <vt:lpstr>About the Strategic Plan Supplement</vt:lpstr>
      <vt:lpstr>Key Statements</vt:lpstr>
      <vt:lpstr>LaSalle Rowing Club Fosters a Love of Rowing in our Members and our Community by…</vt:lpstr>
      <vt:lpstr>We build a strong foundation for growth through clear, transparent, and effective internal processes which include:</vt:lpstr>
      <vt:lpstr>We expand our reach by engaging the community in our love of rowing, through: </vt:lpstr>
      <vt:lpstr>We grow our infrastructure to enhance opportunities for rowing in Windsor-Essex County by:</vt:lpstr>
      <vt:lpstr>We build a strong foundation for growth through clear, transparent, and effective internal processes</vt:lpstr>
      <vt:lpstr>Ensuring that all members embrace our vision, mission, and values</vt:lpstr>
      <vt:lpstr>Communicating the right information with our members at the right time</vt:lpstr>
      <vt:lpstr>Documenting all procedures and creating a system for revising them</vt:lpstr>
      <vt:lpstr>We increase our reach by engaging the community in our love of rowing</vt:lpstr>
      <vt:lpstr>Spreading the word about LRC throughout the community</vt:lpstr>
      <vt:lpstr>Finding unique and mutually beneficial opportunities to share with the community</vt:lpstr>
      <vt:lpstr>Building partnerships to increase our footprint across the community</vt:lpstr>
      <vt:lpstr>We grow our infrastructure to enhance opportunities for rowing in Windsor-Essex County</vt:lpstr>
      <vt:lpstr>Increasing the number and quality of boats</vt:lpstr>
      <vt:lpstr>Developing a boat life-cycle process</vt:lpstr>
      <vt:lpstr>Increasing the physical footprint of the club</vt:lpstr>
      <vt:lpstr>Results from Strategic Planning Process</vt:lpstr>
      <vt:lpstr>Community Feedback</vt:lpstr>
      <vt:lpstr>PowerPoint Presentation</vt:lpstr>
      <vt:lpstr>Key roles</vt:lpstr>
      <vt:lpstr>Key resources</vt:lpstr>
      <vt:lpstr>Communications Planning Tools</vt:lpstr>
      <vt:lpstr>Member Feedback Survey Questions</vt:lpstr>
      <vt:lpstr>Volunteer Engagement</vt:lpstr>
      <vt:lpstr>Growth Opportunities (for future)</vt:lpstr>
      <vt:lpstr>PowerPoint Presentation</vt:lpstr>
      <vt:lpstr>Terms of Reference</vt:lpstr>
      <vt:lpstr>Terms of Reference</vt:lpstr>
      <vt:lpstr>Terms of 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Marie Prieur</dc:creator>
  <cp:lastModifiedBy>Allison Marie Prieur</cp:lastModifiedBy>
  <cp:revision>16</cp:revision>
  <cp:lastPrinted>2023-10-03T19:30:33Z</cp:lastPrinted>
  <dcterms:created xsi:type="dcterms:W3CDTF">2023-09-28T17:49:02Z</dcterms:created>
  <dcterms:modified xsi:type="dcterms:W3CDTF">2023-11-24T18:54:04Z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0x010100F1CBF2C961C97D458CE0F273DDC36787</vt:lpwstr>
  </property>
</Properties>
</file>